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25.webp" ContentType="image/webp"/>
  <Override PartName="/ppt/media/image26.webp" ContentType="image/webp"/>
  <Override PartName="/ppt/media/image28.webp" ContentType="image/webp"/>
  <Override PartName="/ppt/media/image29.webp" ContentType="image/webp"/>
  <Override PartName="/ppt/media/image30.webp" ContentType="image/webp"/>
  <Override PartName="/ppt/media/image33.webp" ContentType="image/webp"/>
  <Override PartName="/ppt/media/image62.svg" ContentType="image/svg+xml"/>
  <Override PartName="/ppt/media/image6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23" r:id="rId3"/>
    <p:sldId id="353" r:id="rId4"/>
    <p:sldId id="332" r:id="rId5"/>
    <p:sldId id="326" r:id="rId7"/>
    <p:sldId id="331" r:id="rId8"/>
    <p:sldId id="325" r:id="rId9"/>
    <p:sldId id="256" r:id="rId10"/>
    <p:sldId id="354" r:id="rId11"/>
    <p:sldId id="355" r:id="rId12"/>
    <p:sldId id="356" r:id="rId13"/>
    <p:sldId id="328" r:id="rId14"/>
    <p:sldId id="357" r:id="rId15"/>
    <p:sldId id="327" r:id="rId16"/>
    <p:sldId id="329" r:id="rId17"/>
    <p:sldId id="330" r:id="rId18"/>
    <p:sldId id="302" r:id="rId19"/>
    <p:sldId id="303" r:id="rId20"/>
    <p:sldId id="298" r:id="rId21"/>
    <p:sldId id="301" r:id="rId22"/>
    <p:sldId id="306" r:id="rId23"/>
    <p:sldId id="309" r:id="rId24"/>
    <p:sldId id="310" r:id="rId25"/>
    <p:sldId id="312" r:id="rId26"/>
    <p:sldId id="313" r:id="rId27"/>
    <p:sldId id="317" r:id="rId28"/>
    <p:sldId id="319" r:id="rId29"/>
    <p:sldId id="320" r:id="rId30"/>
    <p:sldId id="322" r:id="rId31"/>
    <p:sldId id="351" r:id="rId32"/>
    <p:sldId id="352" r:id="rId33"/>
    <p:sldId id="324" r:id="rId34"/>
    <p:sldId id="333" r:id="rId35"/>
    <p:sldId id="359" r:id="rId36"/>
    <p:sldId id="343" r:id="rId37"/>
    <p:sldId id="350" r:id="rId38"/>
    <p:sldId id="344" r:id="rId39"/>
    <p:sldId id="360"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358" r:id="rId53"/>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9BCB192-12D6-4CD7-B2C9-18F52718BBB9}">
          <p14:sldIdLst/>
        </p14:section>
        <p14:section name="标题" id="{622DA95F-DC22-4E13-8245-2B161C3C1D68}">
          <p14:sldIdLst>
            <p14:sldId id="323"/>
            <p14:sldId id="353"/>
          </p14:sldIdLst>
        </p14:section>
        <p14:section name="金融市场" id="{E2E6C5E2-64A5-428B-AE95-1E5A8E73C469}">
          <p14:sldIdLst>
            <p14:sldId id="332"/>
            <p14:sldId id="326"/>
            <p14:sldId id="331"/>
            <p14:sldId id="325"/>
            <p14:sldId id="256"/>
          </p14:sldIdLst>
        </p14:section>
        <p14:section name="金融量化工具的介绍与对比" id="{8DADDAB7-C1E8-4B6F-B41A-BFC3CA8F9B6C}">
          <p14:sldIdLst>
            <p14:sldId id="354"/>
            <p14:sldId id="355"/>
            <p14:sldId id="356"/>
            <p14:sldId id="328"/>
            <p14:sldId id="357"/>
            <p14:sldId id="327"/>
            <p14:sldId id="329"/>
            <p14:sldId id="330"/>
            <p14:sldId id="302"/>
            <p14:sldId id="303"/>
          </p14:sldIdLst>
        </p14:section>
        <p14:section name="金融计算的挑战域未来" id="{48A696D2-EB34-4EA1-AAB6-E935550178F7}">
          <p14:sldIdLst>
            <p14:sldId id="298"/>
            <p14:sldId id="301"/>
            <p14:sldId id="306"/>
            <p14:sldId id="309"/>
            <p14:sldId id="310"/>
            <p14:sldId id="312"/>
            <p14:sldId id="313"/>
            <p14:sldId id="317"/>
            <p14:sldId id="319"/>
            <p14:sldId id="320"/>
            <p14:sldId id="322"/>
            <p14:sldId id="351"/>
            <p14:sldId id="352"/>
            <p14:sldId id="324"/>
          </p14:sldIdLst>
        </p14:section>
        <p14:section name="大模型的冲击" id="{7B635588-68EA-4BD6-B4D6-BD9A5F829407}">
          <p14:sldIdLst>
            <p14:sldId id="333"/>
            <p14:sldId id="359"/>
            <p14:sldId id="343"/>
            <p14:sldId id="350"/>
            <p14:sldId id="344"/>
          </p14:sldIdLst>
        </p14:section>
        <p14:section name="图计算在金融领域的应用" id="{92A14BAA-2EF1-4354-B493-E612C8E373FA}">
          <p14:sldIdLst>
            <p14:sldId id="360"/>
            <p14:sldId id="394"/>
            <p14:sldId id="395"/>
            <p14:sldId id="396"/>
            <p14:sldId id="397"/>
            <p14:sldId id="398"/>
            <p14:sldId id="399"/>
            <p14:sldId id="400"/>
            <p14:sldId id="401"/>
            <p14:sldId id="402"/>
            <p14:sldId id="403"/>
            <p14:sldId id="404"/>
            <p14:sldId id="405"/>
            <p14:sldId id="3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FD7"/>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6331" autoAdjust="0"/>
  </p:normalViewPr>
  <p:slideViewPr>
    <p:cSldViewPr snapToGrid="0">
      <p:cViewPr varScale="1">
        <p:scale>
          <a:sx n="87" d="100"/>
          <a:sy n="87" d="100"/>
        </p:scale>
        <p:origin x="90" y="5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7" Type="http://schemas.openxmlformats.org/officeDocument/2006/relationships/tags" Target="tags/tag54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36C3AA8-2661-4AA3-934D-C5EE47402E42}"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88C9F0A1-D667-493A-AC27-4237D97644B0}">
      <dgm:prSet phldrT="[文本]" custT="1"/>
      <dgm:spPr/>
      <dgm:t>
        <a:bodyPr/>
        <a:lstStyle/>
        <a:p>
          <a:r>
            <a:rPr lang="zh-CN" altLang="en-US" sz="2400"/>
            <a:t>金融市场</a:t>
          </a:r>
        </a:p>
      </dgm:t>
    </dgm:pt>
    <dgm:pt modelId="{D77BC5B8-22C5-4F96-B6EA-727EF48D2EEE}" cxnId="{403DE627-031B-4DF2-8CEC-4440DE8B7489}" type="parTrans">
      <dgm:prSet/>
      <dgm:spPr/>
      <dgm:t>
        <a:bodyPr/>
        <a:lstStyle/>
        <a:p>
          <a:endParaRPr lang="zh-CN" altLang="en-US"/>
        </a:p>
      </dgm:t>
    </dgm:pt>
    <dgm:pt modelId="{C81E72D7-7159-4BA7-92A3-C46133A00BCA}" cxnId="{403DE627-031B-4DF2-8CEC-4440DE8B7489}" type="sibTrans">
      <dgm:prSet/>
      <dgm:spPr/>
      <dgm:t>
        <a:bodyPr/>
        <a:lstStyle/>
        <a:p>
          <a:endParaRPr lang="zh-CN" altLang="en-US"/>
        </a:p>
      </dgm:t>
    </dgm:pt>
    <dgm:pt modelId="{F3575E3A-328F-4CA3-95A2-7B5267EB3690}">
      <dgm:prSet phldrT="[文本]" custT="1"/>
      <dgm:spPr/>
      <dgm:t>
        <a:bodyPr/>
        <a:lstStyle/>
        <a:p>
          <a:r>
            <a:rPr lang="zh-CN" altLang="en-US" sz="2400"/>
            <a:t>金融量化工具及对比</a:t>
          </a:r>
        </a:p>
      </dgm:t>
    </dgm:pt>
    <dgm:pt modelId="{A6C39A88-E5A2-42BD-9D09-34AE241CD7A5}" cxnId="{CF00E430-9387-47C1-95A7-5B20D81B9D2A}" type="parTrans">
      <dgm:prSet/>
      <dgm:spPr/>
      <dgm:t>
        <a:bodyPr/>
        <a:lstStyle/>
        <a:p>
          <a:endParaRPr lang="zh-CN" altLang="en-US"/>
        </a:p>
      </dgm:t>
    </dgm:pt>
    <dgm:pt modelId="{3B8B5C3E-E0F7-485A-BC35-150E4FDC4541}" cxnId="{CF00E430-9387-47C1-95A7-5B20D81B9D2A}" type="sibTrans">
      <dgm:prSet/>
      <dgm:spPr/>
      <dgm:t>
        <a:bodyPr/>
        <a:lstStyle/>
        <a:p>
          <a:endParaRPr lang="zh-CN" altLang="en-US"/>
        </a:p>
      </dgm:t>
    </dgm:pt>
    <dgm:pt modelId="{81CD655C-3ECE-4F50-8A51-FEC17306AD90}">
      <dgm:prSet phldrT="[文本]" custT="1"/>
      <dgm:spPr/>
      <dgm:t>
        <a:bodyPr/>
        <a:lstStyle/>
        <a:p>
          <a:pPr marL="0" lvl="0" indent="0" algn="l" defTabSz="1066800">
            <a:lnSpc>
              <a:spcPct val="90000"/>
            </a:lnSpc>
            <a:spcBef>
              <a:spcPct val="0"/>
            </a:spcBef>
            <a:spcAft>
              <a:spcPct val="35000"/>
            </a:spcAft>
            <a:buNone/>
          </a:pPr>
          <a:r>
            <a:rPr lang="zh-CN" altLang="en-US" sz="2400" kern="1200">
              <a:solidFill>
                <a:prstClr val="white"/>
              </a:solidFill>
              <a:latin typeface="Calibri" panose="020F0502020204030204"/>
              <a:ea typeface="宋体" panose="02010600030101010101" pitchFamily="2" charset="-122"/>
              <a:cs typeface="+mn-cs"/>
            </a:rPr>
            <a:t>金融计算的挑战与未来</a:t>
          </a:r>
        </a:p>
      </dgm:t>
    </dgm:pt>
    <dgm:pt modelId="{0BCD66B0-AD74-48D7-927F-9466CE798870}" cxnId="{A0EC3A49-EB4A-4E9E-A525-1D32466AD909}" type="parTrans">
      <dgm:prSet/>
      <dgm:spPr/>
      <dgm:t>
        <a:bodyPr/>
        <a:lstStyle/>
        <a:p>
          <a:endParaRPr lang="zh-CN" altLang="en-US"/>
        </a:p>
      </dgm:t>
    </dgm:pt>
    <dgm:pt modelId="{8228E377-8686-42F8-9B88-F9FE15B853C0}" cxnId="{A0EC3A49-EB4A-4E9E-A525-1D32466AD909}" type="sibTrans">
      <dgm:prSet/>
      <dgm:spPr/>
      <dgm:t>
        <a:bodyPr/>
        <a:lstStyle/>
        <a:p>
          <a:endParaRPr lang="zh-CN" altLang="en-US"/>
        </a:p>
      </dgm:t>
    </dgm:pt>
    <dgm:pt modelId="{BECE26CA-8D75-4DEB-9CEE-5250D36BD19F}">
      <dgm:prSet phldrT="[文本]" custT="1"/>
      <dgm:spPr/>
      <dgm:t>
        <a:bodyPr/>
        <a:lstStyle/>
        <a:p>
          <a:pPr marL="0" lvl="0" indent="0" algn="l" defTabSz="1066800">
            <a:lnSpc>
              <a:spcPct val="90000"/>
            </a:lnSpc>
            <a:spcBef>
              <a:spcPct val="0"/>
            </a:spcBef>
            <a:spcAft>
              <a:spcPct val="35000"/>
            </a:spcAft>
            <a:buNone/>
          </a:pPr>
          <a:r>
            <a:rPr lang="zh-CN" altLang="en-US" sz="2400" kern="1200">
              <a:solidFill>
                <a:prstClr val="white"/>
              </a:solidFill>
              <a:latin typeface="Calibri" panose="020F0502020204030204"/>
              <a:ea typeface="宋体" panose="02010600030101010101" pitchFamily="2" charset="-122"/>
              <a:cs typeface="+mn-cs"/>
            </a:rPr>
            <a:t>大模型对金融的冲击</a:t>
          </a:r>
        </a:p>
      </dgm:t>
    </dgm:pt>
    <dgm:pt modelId="{C8BEE344-92A6-4C35-8455-87E6A83A7DF0}" cxnId="{5B9D3D17-17A1-4BC2-A510-4E0063F4FE96}" type="parTrans">
      <dgm:prSet/>
      <dgm:spPr/>
      <dgm:t>
        <a:bodyPr/>
        <a:lstStyle/>
        <a:p>
          <a:endParaRPr lang="zh-CN" altLang="en-US"/>
        </a:p>
      </dgm:t>
    </dgm:pt>
    <dgm:pt modelId="{C97C07A2-1AE1-4D62-95BC-62F515217AF4}" cxnId="{5B9D3D17-17A1-4BC2-A510-4E0063F4FE96}" type="sibTrans">
      <dgm:prSet/>
      <dgm:spPr/>
      <dgm:t>
        <a:bodyPr/>
        <a:lstStyle/>
        <a:p>
          <a:endParaRPr lang="zh-CN" altLang="en-US"/>
        </a:p>
      </dgm:t>
    </dgm:pt>
    <dgm:pt modelId="{D788AB55-9E07-4F8F-872B-E33F00BCC68E}">
      <dgm:prSet phldrT="[文本]" custT="1"/>
      <dgm:spPr/>
      <dgm:t>
        <a:bodyPr/>
        <a:lstStyle/>
        <a:p>
          <a:pPr marL="0" lvl="0" indent="0" algn="l" defTabSz="1066800">
            <a:lnSpc>
              <a:spcPct val="90000"/>
            </a:lnSpc>
            <a:spcBef>
              <a:spcPct val="0"/>
            </a:spcBef>
            <a:spcAft>
              <a:spcPct val="35000"/>
            </a:spcAft>
          </a:pPr>
          <a:r>
            <a:rPr lang="zh-CN" altLang="en-US" sz="2400" kern="1200"/>
            <a:t>图计算在金融领域的应用</a:t>
          </a:r>
          <a:endParaRPr lang="zh-CN" altLang="en-US" sz="2400" kern="1200">
            <a:solidFill>
              <a:prstClr val="white"/>
            </a:solidFill>
            <a:latin typeface="Calibri" panose="020F0502020204030204"/>
            <a:ea typeface="宋体" panose="02010600030101010101" pitchFamily="2" charset="-122"/>
            <a:cs typeface="+mn-cs"/>
          </a:endParaRPr>
        </a:p>
      </dgm:t>
    </dgm:pt>
    <dgm:pt modelId="{C2A2D6E5-8648-48EE-8AF1-2BA8FD992117}" cxnId="{3608BD77-24D0-456C-8818-32EF00E74E39}" type="parTrans">
      <dgm:prSet/>
      <dgm:spPr/>
      <dgm:t>
        <a:bodyPr/>
        <a:lstStyle/>
        <a:p>
          <a:endParaRPr lang="zh-CN" altLang="en-US"/>
        </a:p>
      </dgm:t>
    </dgm:pt>
    <dgm:pt modelId="{E26BF1B0-1664-4E5D-83A4-EB4B594D16C1}" cxnId="{3608BD77-24D0-456C-8818-32EF00E74E39}" type="sibTrans">
      <dgm:prSet/>
      <dgm:spPr/>
      <dgm:t>
        <a:bodyPr/>
        <a:lstStyle/>
        <a:p>
          <a:endParaRPr lang="zh-CN" altLang="en-US"/>
        </a:p>
      </dgm:t>
    </dgm:pt>
    <dgm:pt modelId="{85A983F8-7276-42E2-9512-5E64AC4B33E1}" type="pres">
      <dgm:prSet presAssocID="{E36C3AA8-2661-4AA3-934D-C5EE47402E42}" presName="Name0" presStyleCnt="0">
        <dgm:presLayoutVars>
          <dgm:chMax val="7"/>
          <dgm:chPref val="7"/>
          <dgm:dir/>
        </dgm:presLayoutVars>
      </dgm:prSet>
      <dgm:spPr/>
    </dgm:pt>
    <dgm:pt modelId="{01967593-C481-4D66-BF6A-3B970C8DA419}" type="pres">
      <dgm:prSet presAssocID="{E36C3AA8-2661-4AA3-934D-C5EE47402E42}" presName="Name1" presStyleCnt="0"/>
      <dgm:spPr/>
    </dgm:pt>
    <dgm:pt modelId="{EA5F59B4-B32D-451C-896B-19C9BB095564}" type="pres">
      <dgm:prSet presAssocID="{E36C3AA8-2661-4AA3-934D-C5EE47402E42}" presName="cycle" presStyleCnt="0"/>
      <dgm:spPr/>
    </dgm:pt>
    <dgm:pt modelId="{DD22E0B7-5088-4ED1-9741-868349E5B89C}" type="pres">
      <dgm:prSet presAssocID="{E36C3AA8-2661-4AA3-934D-C5EE47402E42}" presName="srcNode" presStyleLbl="node1" presStyleIdx="0" presStyleCnt="5"/>
      <dgm:spPr/>
    </dgm:pt>
    <dgm:pt modelId="{0C62231A-9F2A-4F4A-91AC-49B706566D04}" type="pres">
      <dgm:prSet presAssocID="{E36C3AA8-2661-4AA3-934D-C5EE47402E42}" presName="conn" presStyleLbl="parChTrans1D2" presStyleIdx="0" presStyleCnt="1"/>
      <dgm:spPr/>
    </dgm:pt>
    <dgm:pt modelId="{E308B716-A300-401D-BBD7-D67586C895DE}" type="pres">
      <dgm:prSet presAssocID="{E36C3AA8-2661-4AA3-934D-C5EE47402E42}" presName="extraNode" presStyleLbl="node1" presStyleIdx="0" presStyleCnt="5"/>
      <dgm:spPr/>
    </dgm:pt>
    <dgm:pt modelId="{103F6D41-E2A4-4EF1-B7F8-EC9870C5A7BE}" type="pres">
      <dgm:prSet presAssocID="{E36C3AA8-2661-4AA3-934D-C5EE47402E42}" presName="dstNode" presStyleLbl="node1" presStyleIdx="0" presStyleCnt="5"/>
      <dgm:spPr/>
    </dgm:pt>
    <dgm:pt modelId="{A7288F7F-8445-491B-B2DC-C01476016C4F}" type="pres">
      <dgm:prSet presAssocID="{88C9F0A1-D667-493A-AC27-4237D97644B0}" presName="text_1" presStyleLbl="node1" presStyleIdx="0" presStyleCnt="5">
        <dgm:presLayoutVars>
          <dgm:bulletEnabled val="1"/>
        </dgm:presLayoutVars>
      </dgm:prSet>
      <dgm:spPr/>
    </dgm:pt>
    <dgm:pt modelId="{E98E5DD4-E694-45F9-B964-4157B4C9C637}" type="pres">
      <dgm:prSet presAssocID="{88C9F0A1-D667-493A-AC27-4237D97644B0}" presName="accent_1" presStyleCnt="0"/>
      <dgm:spPr/>
    </dgm:pt>
    <dgm:pt modelId="{A05C09BE-1966-41CB-BEE3-AE9CA5E8147A}" type="pres">
      <dgm:prSet presAssocID="{88C9F0A1-D667-493A-AC27-4237D97644B0}" presName="accentRepeatNode" presStyleLbl="solidFgAcc1" presStyleIdx="0" presStyleCnt="5"/>
      <dgm:spPr/>
    </dgm:pt>
    <dgm:pt modelId="{3B9FB053-4B40-4D0A-8974-F6F5D40F4446}" type="pres">
      <dgm:prSet presAssocID="{F3575E3A-328F-4CA3-95A2-7B5267EB3690}" presName="text_2" presStyleLbl="node1" presStyleIdx="1" presStyleCnt="5">
        <dgm:presLayoutVars>
          <dgm:bulletEnabled val="1"/>
        </dgm:presLayoutVars>
      </dgm:prSet>
      <dgm:spPr/>
    </dgm:pt>
    <dgm:pt modelId="{11430211-8D3C-44B7-A9CE-C955D06A2A79}" type="pres">
      <dgm:prSet presAssocID="{F3575E3A-328F-4CA3-95A2-7B5267EB3690}" presName="accent_2" presStyleCnt="0"/>
      <dgm:spPr/>
    </dgm:pt>
    <dgm:pt modelId="{42A89A65-F21D-40AF-AF67-39F05F800E2F}" type="pres">
      <dgm:prSet presAssocID="{F3575E3A-328F-4CA3-95A2-7B5267EB3690}" presName="accentRepeatNode" presStyleLbl="solidFgAcc1" presStyleIdx="1" presStyleCnt="5"/>
      <dgm:spPr/>
    </dgm:pt>
    <dgm:pt modelId="{85F635E0-7F02-40DB-A209-38A4F1A18911}" type="pres">
      <dgm:prSet presAssocID="{81CD655C-3ECE-4F50-8A51-FEC17306AD90}" presName="text_3" presStyleLbl="node1" presStyleIdx="2" presStyleCnt="5">
        <dgm:presLayoutVars>
          <dgm:bulletEnabled val="1"/>
        </dgm:presLayoutVars>
      </dgm:prSet>
      <dgm:spPr/>
    </dgm:pt>
    <dgm:pt modelId="{ABF37366-7B71-4CF8-8135-B4D9733D5278}" type="pres">
      <dgm:prSet presAssocID="{81CD655C-3ECE-4F50-8A51-FEC17306AD90}" presName="accent_3" presStyleCnt="0"/>
      <dgm:spPr/>
    </dgm:pt>
    <dgm:pt modelId="{64E0A02A-DE7B-4DF6-B6FB-AB555FB5AA51}" type="pres">
      <dgm:prSet presAssocID="{81CD655C-3ECE-4F50-8A51-FEC17306AD90}" presName="accentRepeatNode" presStyleLbl="solidFgAcc1" presStyleIdx="2" presStyleCnt="5"/>
      <dgm:spPr/>
    </dgm:pt>
    <dgm:pt modelId="{2B8A6782-50ED-4511-96F1-FA74397CA1AA}" type="pres">
      <dgm:prSet presAssocID="{BECE26CA-8D75-4DEB-9CEE-5250D36BD19F}" presName="text_4" presStyleLbl="node1" presStyleIdx="3" presStyleCnt="5">
        <dgm:presLayoutVars>
          <dgm:bulletEnabled val="1"/>
        </dgm:presLayoutVars>
      </dgm:prSet>
      <dgm:spPr/>
    </dgm:pt>
    <dgm:pt modelId="{D92134B0-5E21-4DB5-8210-BE75B2F0ACE7}" type="pres">
      <dgm:prSet presAssocID="{BECE26CA-8D75-4DEB-9CEE-5250D36BD19F}" presName="accent_4" presStyleCnt="0"/>
      <dgm:spPr/>
    </dgm:pt>
    <dgm:pt modelId="{5CB960A5-C679-4769-A741-842920FB957D}" type="pres">
      <dgm:prSet presAssocID="{BECE26CA-8D75-4DEB-9CEE-5250D36BD19F}" presName="accentRepeatNode" presStyleLbl="solidFgAcc1" presStyleIdx="3" presStyleCnt="5"/>
      <dgm:spPr/>
    </dgm:pt>
    <dgm:pt modelId="{8DFC578F-7452-43A1-9FE2-13FD98F17B71}" type="pres">
      <dgm:prSet presAssocID="{D788AB55-9E07-4F8F-872B-E33F00BCC68E}" presName="text_5" presStyleLbl="node1" presStyleIdx="4" presStyleCnt="5">
        <dgm:presLayoutVars>
          <dgm:bulletEnabled val="1"/>
        </dgm:presLayoutVars>
      </dgm:prSet>
      <dgm:spPr/>
    </dgm:pt>
    <dgm:pt modelId="{E53279DA-AEE6-4759-9E62-75693C2A2FA0}" type="pres">
      <dgm:prSet presAssocID="{D788AB55-9E07-4F8F-872B-E33F00BCC68E}" presName="accent_5" presStyleCnt="0"/>
      <dgm:spPr/>
    </dgm:pt>
    <dgm:pt modelId="{EFE924A7-B74F-4FBD-BBCD-EA91DA4ABCC4}" type="pres">
      <dgm:prSet presAssocID="{D788AB55-9E07-4F8F-872B-E33F00BCC68E}" presName="accentRepeatNode" presStyleLbl="solidFgAcc1" presStyleIdx="4" presStyleCnt="5"/>
      <dgm:spPr/>
    </dgm:pt>
  </dgm:ptLst>
  <dgm:cxnLst>
    <dgm:cxn modelId="{3B65C814-5DC4-4CEF-AB89-AB5B3C0D7683}" type="presOf" srcId="{C81E72D7-7159-4BA7-92A3-C46133A00BCA}" destId="{0C62231A-9F2A-4F4A-91AC-49B706566D04}" srcOrd="0" destOrd="0" presId="urn:microsoft.com/office/officeart/2008/layout/VerticalCurvedList"/>
    <dgm:cxn modelId="{5B9D3D17-17A1-4BC2-A510-4E0063F4FE96}" srcId="{E36C3AA8-2661-4AA3-934D-C5EE47402E42}" destId="{BECE26CA-8D75-4DEB-9CEE-5250D36BD19F}" srcOrd="3" destOrd="0" parTransId="{C8BEE344-92A6-4C35-8455-87E6A83A7DF0}" sibTransId="{C97C07A2-1AE1-4D62-95BC-62F515217AF4}"/>
    <dgm:cxn modelId="{403DE627-031B-4DF2-8CEC-4440DE8B7489}" srcId="{E36C3AA8-2661-4AA3-934D-C5EE47402E42}" destId="{88C9F0A1-D667-493A-AC27-4237D97644B0}" srcOrd="0" destOrd="0" parTransId="{D77BC5B8-22C5-4F96-B6EA-727EF48D2EEE}" sibTransId="{C81E72D7-7159-4BA7-92A3-C46133A00BCA}"/>
    <dgm:cxn modelId="{BD51022D-3200-4F08-A179-90FD2616E679}" type="presOf" srcId="{81CD655C-3ECE-4F50-8A51-FEC17306AD90}" destId="{85F635E0-7F02-40DB-A209-38A4F1A18911}" srcOrd="0" destOrd="0" presId="urn:microsoft.com/office/officeart/2008/layout/VerticalCurvedList"/>
    <dgm:cxn modelId="{CF00E430-9387-47C1-95A7-5B20D81B9D2A}" srcId="{E36C3AA8-2661-4AA3-934D-C5EE47402E42}" destId="{F3575E3A-328F-4CA3-95A2-7B5267EB3690}" srcOrd="1" destOrd="0" parTransId="{A6C39A88-E5A2-42BD-9D09-34AE241CD7A5}" sibTransId="{3B8B5C3E-E0F7-485A-BC35-150E4FDC4541}"/>
    <dgm:cxn modelId="{05762A3D-273E-4CE4-8D01-0602F121BBDD}" type="presOf" srcId="{D788AB55-9E07-4F8F-872B-E33F00BCC68E}" destId="{8DFC578F-7452-43A1-9FE2-13FD98F17B71}" srcOrd="0" destOrd="0" presId="urn:microsoft.com/office/officeart/2008/layout/VerticalCurvedList"/>
    <dgm:cxn modelId="{A0EC3A49-EB4A-4E9E-A525-1D32466AD909}" srcId="{E36C3AA8-2661-4AA3-934D-C5EE47402E42}" destId="{81CD655C-3ECE-4F50-8A51-FEC17306AD90}" srcOrd="2" destOrd="0" parTransId="{0BCD66B0-AD74-48D7-927F-9466CE798870}" sibTransId="{8228E377-8686-42F8-9B88-F9FE15B853C0}"/>
    <dgm:cxn modelId="{3608BD77-24D0-456C-8818-32EF00E74E39}" srcId="{E36C3AA8-2661-4AA3-934D-C5EE47402E42}" destId="{D788AB55-9E07-4F8F-872B-E33F00BCC68E}" srcOrd="4" destOrd="0" parTransId="{C2A2D6E5-8648-48EE-8AF1-2BA8FD992117}" sibTransId="{E26BF1B0-1664-4E5D-83A4-EB4B594D16C1}"/>
    <dgm:cxn modelId="{8931B45A-203D-411A-8B84-0D1E06650235}" type="presOf" srcId="{BECE26CA-8D75-4DEB-9CEE-5250D36BD19F}" destId="{2B8A6782-50ED-4511-96F1-FA74397CA1AA}" srcOrd="0" destOrd="0" presId="urn:microsoft.com/office/officeart/2008/layout/VerticalCurvedList"/>
    <dgm:cxn modelId="{CBF7D3DA-71C7-4A56-A342-C0A4C555D39D}" type="presOf" srcId="{88C9F0A1-D667-493A-AC27-4237D97644B0}" destId="{A7288F7F-8445-491B-B2DC-C01476016C4F}" srcOrd="0" destOrd="0" presId="urn:microsoft.com/office/officeart/2008/layout/VerticalCurvedList"/>
    <dgm:cxn modelId="{4947E4FB-288A-479E-B0F6-5DCF2B12B828}" type="presOf" srcId="{F3575E3A-328F-4CA3-95A2-7B5267EB3690}" destId="{3B9FB053-4B40-4D0A-8974-F6F5D40F4446}" srcOrd="0" destOrd="0" presId="urn:microsoft.com/office/officeart/2008/layout/VerticalCurvedList"/>
    <dgm:cxn modelId="{B3F832FF-D5F2-4080-BCA6-7F1EC4B07FAF}" type="presOf" srcId="{E36C3AA8-2661-4AA3-934D-C5EE47402E42}" destId="{85A983F8-7276-42E2-9512-5E64AC4B33E1}" srcOrd="0" destOrd="0" presId="urn:microsoft.com/office/officeart/2008/layout/VerticalCurvedList"/>
    <dgm:cxn modelId="{996B1B49-4496-4F06-88A7-D3A4A6A41EF8}" type="presParOf" srcId="{85A983F8-7276-42E2-9512-5E64AC4B33E1}" destId="{01967593-C481-4D66-BF6A-3B970C8DA419}" srcOrd="0" destOrd="0" presId="urn:microsoft.com/office/officeart/2008/layout/VerticalCurvedList"/>
    <dgm:cxn modelId="{7CACDAA5-3EA0-47AA-9C3C-191CB05027D6}" type="presParOf" srcId="{01967593-C481-4D66-BF6A-3B970C8DA419}" destId="{EA5F59B4-B32D-451C-896B-19C9BB095564}" srcOrd="0" destOrd="0" presId="urn:microsoft.com/office/officeart/2008/layout/VerticalCurvedList"/>
    <dgm:cxn modelId="{4268ACD0-F75F-43DE-8F6A-1038631CB905}" type="presParOf" srcId="{EA5F59B4-B32D-451C-896B-19C9BB095564}" destId="{DD22E0B7-5088-4ED1-9741-868349E5B89C}" srcOrd="0" destOrd="0" presId="urn:microsoft.com/office/officeart/2008/layout/VerticalCurvedList"/>
    <dgm:cxn modelId="{AF96EEF0-BBE5-4F5B-976A-18C5F3E541C9}" type="presParOf" srcId="{EA5F59B4-B32D-451C-896B-19C9BB095564}" destId="{0C62231A-9F2A-4F4A-91AC-49B706566D04}" srcOrd="1" destOrd="0" presId="urn:microsoft.com/office/officeart/2008/layout/VerticalCurvedList"/>
    <dgm:cxn modelId="{68F1210E-07C5-44D9-BADF-8FEF50AF5E3A}" type="presParOf" srcId="{EA5F59B4-B32D-451C-896B-19C9BB095564}" destId="{E308B716-A300-401D-BBD7-D67586C895DE}" srcOrd="2" destOrd="0" presId="urn:microsoft.com/office/officeart/2008/layout/VerticalCurvedList"/>
    <dgm:cxn modelId="{8C5D8319-751C-4CFF-B737-633EDC663DDA}" type="presParOf" srcId="{EA5F59B4-B32D-451C-896B-19C9BB095564}" destId="{103F6D41-E2A4-4EF1-B7F8-EC9870C5A7BE}" srcOrd="3" destOrd="0" presId="urn:microsoft.com/office/officeart/2008/layout/VerticalCurvedList"/>
    <dgm:cxn modelId="{98AB8418-79C5-4EA5-8508-7AD08343EAA1}" type="presParOf" srcId="{01967593-C481-4D66-BF6A-3B970C8DA419}" destId="{A7288F7F-8445-491B-B2DC-C01476016C4F}" srcOrd="1" destOrd="0" presId="urn:microsoft.com/office/officeart/2008/layout/VerticalCurvedList"/>
    <dgm:cxn modelId="{84121216-71B3-438D-B1C1-F0F7688BFB38}" type="presParOf" srcId="{01967593-C481-4D66-BF6A-3B970C8DA419}" destId="{E98E5DD4-E694-45F9-B964-4157B4C9C637}" srcOrd="2" destOrd="0" presId="urn:microsoft.com/office/officeart/2008/layout/VerticalCurvedList"/>
    <dgm:cxn modelId="{E19F6219-573E-40CF-868E-77524F973988}" type="presParOf" srcId="{E98E5DD4-E694-45F9-B964-4157B4C9C637}" destId="{A05C09BE-1966-41CB-BEE3-AE9CA5E8147A}" srcOrd="0" destOrd="0" presId="urn:microsoft.com/office/officeart/2008/layout/VerticalCurvedList"/>
    <dgm:cxn modelId="{B289DDB7-D030-4F2F-8EA2-5DBB3C4E962B}" type="presParOf" srcId="{01967593-C481-4D66-BF6A-3B970C8DA419}" destId="{3B9FB053-4B40-4D0A-8974-F6F5D40F4446}" srcOrd="3" destOrd="0" presId="urn:microsoft.com/office/officeart/2008/layout/VerticalCurvedList"/>
    <dgm:cxn modelId="{10D94525-1224-4B48-AFD9-A49B17473387}" type="presParOf" srcId="{01967593-C481-4D66-BF6A-3B970C8DA419}" destId="{11430211-8D3C-44B7-A9CE-C955D06A2A79}" srcOrd="4" destOrd="0" presId="urn:microsoft.com/office/officeart/2008/layout/VerticalCurvedList"/>
    <dgm:cxn modelId="{EF41A3BE-CBC2-4BB2-81B0-8B801B5FA2B0}" type="presParOf" srcId="{11430211-8D3C-44B7-A9CE-C955D06A2A79}" destId="{42A89A65-F21D-40AF-AF67-39F05F800E2F}" srcOrd="0" destOrd="0" presId="urn:microsoft.com/office/officeart/2008/layout/VerticalCurvedList"/>
    <dgm:cxn modelId="{91C72996-CA40-48E7-92E9-E6B5A5AFE902}" type="presParOf" srcId="{01967593-C481-4D66-BF6A-3B970C8DA419}" destId="{85F635E0-7F02-40DB-A209-38A4F1A18911}" srcOrd="5" destOrd="0" presId="urn:microsoft.com/office/officeart/2008/layout/VerticalCurvedList"/>
    <dgm:cxn modelId="{EC06637B-A0CA-4247-89C5-C367564B64EC}" type="presParOf" srcId="{01967593-C481-4D66-BF6A-3B970C8DA419}" destId="{ABF37366-7B71-4CF8-8135-B4D9733D5278}" srcOrd="6" destOrd="0" presId="urn:microsoft.com/office/officeart/2008/layout/VerticalCurvedList"/>
    <dgm:cxn modelId="{C78AF1D2-8ADA-4B8D-A462-7912CC55EE0E}" type="presParOf" srcId="{ABF37366-7B71-4CF8-8135-B4D9733D5278}" destId="{64E0A02A-DE7B-4DF6-B6FB-AB555FB5AA51}" srcOrd="0" destOrd="0" presId="urn:microsoft.com/office/officeart/2008/layout/VerticalCurvedList"/>
    <dgm:cxn modelId="{35E5F195-0D15-487B-8715-0186C9604B42}" type="presParOf" srcId="{01967593-C481-4D66-BF6A-3B970C8DA419}" destId="{2B8A6782-50ED-4511-96F1-FA74397CA1AA}" srcOrd="7" destOrd="0" presId="urn:microsoft.com/office/officeart/2008/layout/VerticalCurvedList"/>
    <dgm:cxn modelId="{2A49C588-78CC-4A36-8928-86CBC12DE5AF}" type="presParOf" srcId="{01967593-C481-4D66-BF6A-3B970C8DA419}" destId="{D92134B0-5E21-4DB5-8210-BE75B2F0ACE7}" srcOrd="8" destOrd="0" presId="urn:microsoft.com/office/officeart/2008/layout/VerticalCurvedList"/>
    <dgm:cxn modelId="{F7AD312B-BED2-417D-B36B-34755DB5E3CD}" type="presParOf" srcId="{D92134B0-5E21-4DB5-8210-BE75B2F0ACE7}" destId="{5CB960A5-C679-4769-A741-842920FB957D}" srcOrd="0" destOrd="0" presId="urn:microsoft.com/office/officeart/2008/layout/VerticalCurvedList"/>
    <dgm:cxn modelId="{EE67BD87-1B30-43A1-AF0D-34BB3F5A17DF}" type="presParOf" srcId="{01967593-C481-4D66-BF6A-3B970C8DA419}" destId="{8DFC578F-7452-43A1-9FE2-13FD98F17B71}" srcOrd="9" destOrd="0" presId="urn:microsoft.com/office/officeart/2008/layout/VerticalCurvedList"/>
    <dgm:cxn modelId="{BA0B56E6-F667-4527-8FC1-37D061199E88}" type="presParOf" srcId="{01967593-C481-4D66-BF6A-3B970C8DA419}" destId="{E53279DA-AEE6-4759-9E62-75693C2A2FA0}" srcOrd="10" destOrd="0" presId="urn:microsoft.com/office/officeart/2008/layout/VerticalCurvedList"/>
    <dgm:cxn modelId="{1018D6C7-BF5E-48AE-9D82-12F2401EFB0C}" type="presParOf" srcId="{E53279DA-AEE6-4759-9E62-75693C2A2FA0}" destId="{EFE924A7-B74F-4FBD-BBCD-EA91DA4ABCC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EF4105-B983-4770-A841-EB38314F2D84}"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zh-CN" altLang="en-US"/>
        </a:p>
      </dgm:t>
    </dgm:pt>
    <dgm:pt modelId="{3FDB0604-00FD-4547-8C22-75A1E7999BCD}">
      <dgm:prSet phldrT="[文本]"/>
      <dgm:spPr/>
      <dgm:t>
        <a:bodyPr/>
        <a:lstStyle/>
        <a:p>
          <a:r>
            <a:rPr lang="zh-CN" altLang="en-US" b="1" i="0"/>
            <a:t>更准确的市场预测</a:t>
          </a:r>
          <a:endParaRPr lang="zh-CN" altLang="en-US" b="1"/>
        </a:p>
      </dgm:t>
    </dgm:pt>
    <dgm:pt modelId="{FB95FF81-4A66-43EF-A59E-DAB5D3369179}" cxnId="{568584C6-CDE3-4792-B288-38E518E70C82}" type="parTrans">
      <dgm:prSet/>
      <dgm:spPr/>
      <dgm:t>
        <a:bodyPr/>
        <a:lstStyle/>
        <a:p>
          <a:endParaRPr lang="zh-CN" altLang="en-US"/>
        </a:p>
      </dgm:t>
    </dgm:pt>
    <dgm:pt modelId="{0990DEF4-29EA-4E99-8675-B30A4611449C}" cxnId="{568584C6-CDE3-4792-B288-38E518E70C82}" type="sibTrans">
      <dgm:prSet/>
      <dgm:spPr/>
      <dgm:t>
        <a:bodyPr/>
        <a:lstStyle/>
        <a:p>
          <a:endParaRPr lang="zh-CN" altLang="en-US"/>
        </a:p>
      </dgm:t>
    </dgm:pt>
    <dgm:pt modelId="{2DF37D08-96B9-43E6-9283-23DACCA70CB4}">
      <dgm:prSet phldrT="[文本]"/>
      <dgm:spPr/>
      <dgm:t>
        <a:bodyPr/>
        <a:lstStyle/>
        <a:p>
          <a:r>
            <a:rPr lang="zh-CN" altLang="en-US" b="1" i="0"/>
            <a:t>更精确的风险管理</a:t>
          </a:r>
          <a:endParaRPr lang="zh-CN" altLang="en-US"/>
        </a:p>
      </dgm:t>
    </dgm:pt>
    <dgm:pt modelId="{1365AAF8-950E-450C-9D82-238D89FF960A}" cxnId="{4D60D771-9A9B-420D-82F3-2880A48512C4}" type="parTrans">
      <dgm:prSet/>
      <dgm:spPr/>
      <dgm:t>
        <a:bodyPr/>
        <a:lstStyle/>
        <a:p>
          <a:endParaRPr lang="zh-CN" altLang="en-US"/>
        </a:p>
      </dgm:t>
    </dgm:pt>
    <dgm:pt modelId="{2496192D-3D19-4108-A0E2-4D10510051BD}" cxnId="{4D60D771-9A9B-420D-82F3-2880A48512C4}" type="sibTrans">
      <dgm:prSet/>
      <dgm:spPr/>
      <dgm:t>
        <a:bodyPr/>
        <a:lstStyle/>
        <a:p>
          <a:endParaRPr lang="zh-CN" altLang="en-US"/>
        </a:p>
      </dgm:t>
    </dgm:pt>
    <dgm:pt modelId="{121C7E6A-61D5-4E89-932D-DBFC73F1ECCF}">
      <dgm:prSet phldrT="[文本]"/>
      <dgm:spPr/>
      <dgm:t>
        <a:bodyPr/>
        <a:lstStyle/>
        <a:p>
          <a:r>
            <a:rPr lang="zh-CN" altLang="en-US" b="1" i="0"/>
            <a:t>更高效的交易执行</a:t>
          </a:r>
          <a:endParaRPr lang="zh-CN" altLang="en-US"/>
        </a:p>
      </dgm:t>
    </dgm:pt>
    <dgm:pt modelId="{ED00748C-6832-48FD-908B-A96789EADC78}" cxnId="{E4FFDF69-F471-48CC-B05D-EC97620B7E93}" type="parTrans">
      <dgm:prSet/>
      <dgm:spPr/>
      <dgm:t>
        <a:bodyPr/>
        <a:lstStyle/>
        <a:p>
          <a:endParaRPr lang="zh-CN" altLang="en-US"/>
        </a:p>
      </dgm:t>
    </dgm:pt>
    <dgm:pt modelId="{88122B51-EB9D-41B6-9FAF-C96E71A43DA9}" cxnId="{E4FFDF69-F471-48CC-B05D-EC97620B7E93}" type="sibTrans">
      <dgm:prSet/>
      <dgm:spPr/>
      <dgm:t>
        <a:bodyPr/>
        <a:lstStyle/>
        <a:p>
          <a:endParaRPr lang="zh-CN" altLang="en-US"/>
        </a:p>
      </dgm:t>
    </dgm:pt>
    <dgm:pt modelId="{E4F51D04-5377-4C0E-87E5-68B54BBC83E3}">
      <dgm:prSet phldrT="[文本]" custT="1"/>
      <dgm:spPr/>
      <dgm:t>
        <a:bodyPr/>
        <a:lstStyle/>
        <a:p>
          <a:r>
            <a:rPr lang="zh-CN" altLang="en-US" sz="1800" b="0" i="0"/>
            <a:t>更好地识别和量化投资组合的风险，帮助投资者更有效地管理风险，并降低投资组合的波动性</a:t>
          </a:r>
          <a:endParaRPr lang="zh-CN" altLang="en-US" sz="1800"/>
        </a:p>
      </dgm:t>
    </dgm:pt>
    <dgm:pt modelId="{44B91572-AF14-4AD1-8C15-8CC5819787BE}" cxnId="{FD9938AD-0F45-42C3-A202-BB5D5E6FCE9A}" type="sibTrans">
      <dgm:prSet/>
      <dgm:spPr/>
      <dgm:t>
        <a:bodyPr/>
        <a:lstStyle/>
        <a:p>
          <a:endParaRPr lang="zh-CN" altLang="en-US"/>
        </a:p>
      </dgm:t>
    </dgm:pt>
    <dgm:pt modelId="{42014F1C-0D15-4BFB-A537-379720F20D8D}" cxnId="{FD9938AD-0F45-42C3-A202-BB5D5E6FCE9A}" type="parTrans">
      <dgm:prSet/>
      <dgm:spPr/>
      <dgm:t>
        <a:bodyPr/>
        <a:lstStyle/>
        <a:p>
          <a:endParaRPr lang="zh-CN" altLang="en-US"/>
        </a:p>
      </dgm:t>
    </dgm:pt>
    <dgm:pt modelId="{4F9F6B67-CF8C-4382-9D96-B3315D60D73A}">
      <dgm:prSet phldrT="[文本]" custT="1"/>
      <dgm:spPr/>
      <dgm:t>
        <a:bodyPr/>
        <a:lstStyle/>
        <a:p>
          <a:r>
            <a:rPr lang="zh-CN" altLang="en-US" sz="1800" b="0" i="0"/>
            <a:t>可以更准确地分析金融市场数据，并预测市场走势和价格</a:t>
          </a:r>
          <a:br>
            <a:rPr lang="en-US" altLang="zh-CN" sz="1800" b="0" i="0"/>
          </a:br>
          <a:r>
            <a:rPr lang="zh-CN" altLang="en-US" sz="1800" b="0" i="0"/>
            <a:t>变动</a:t>
          </a:r>
          <a:endParaRPr lang="zh-CN" altLang="en-US" sz="1800"/>
        </a:p>
      </dgm:t>
    </dgm:pt>
    <dgm:pt modelId="{C5E6FDEC-A368-498F-A263-F6D5B3781228}" cxnId="{948DEE5D-146B-42DC-B005-5165DF73B3DA}" type="sibTrans">
      <dgm:prSet/>
      <dgm:spPr/>
      <dgm:t>
        <a:bodyPr/>
        <a:lstStyle/>
        <a:p>
          <a:endParaRPr lang="zh-CN" altLang="en-US"/>
        </a:p>
      </dgm:t>
    </dgm:pt>
    <dgm:pt modelId="{D5A08DB9-8296-4C95-A756-4DD06510F4CD}" cxnId="{948DEE5D-146B-42DC-B005-5165DF73B3DA}" type="parTrans">
      <dgm:prSet/>
      <dgm:spPr/>
      <dgm:t>
        <a:bodyPr/>
        <a:lstStyle/>
        <a:p>
          <a:endParaRPr lang="zh-CN" altLang="en-US"/>
        </a:p>
      </dgm:t>
    </dgm:pt>
    <dgm:pt modelId="{4D30CF4D-48FE-4191-AC6A-B6E924967D81}">
      <dgm:prSet phldrT="[文本]"/>
      <dgm:spPr/>
      <dgm:t>
        <a:bodyPr/>
        <a:lstStyle/>
        <a:p>
          <a:r>
            <a:rPr lang="zh-CN" altLang="en-US" b="1" i="0"/>
            <a:t>更智能的投资决策</a:t>
          </a:r>
          <a:endParaRPr lang="zh-CN" altLang="en-US"/>
        </a:p>
      </dgm:t>
    </dgm:pt>
    <dgm:pt modelId="{CF57F152-FBD6-400A-933F-AE79823B3E88}" cxnId="{A864AD26-5F1B-41D9-92B3-BBEA40C58BAA}" type="parTrans">
      <dgm:prSet/>
      <dgm:spPr/>
      <dgm:t>
        <a:bodyPr/>
        <a:lstStyle/>
        <a:p>
          <a:endParaRPr lang="zh-CN" altLang="en-US"/>
        </a:p>
      </dgm:t>
    </dgm:pt>
    <dgm:pt modelId="{FFF2378E-B188-4B98-877D-C3339FEF3195}" cxnId="{A864AD26-5F1B-41D9-92B3-BBEA40C58BAA}" type="sibTrans">
      <dgm:prSet/>
      <dgm:spPr/>
      <dgm:t>
        <a:bodyPr/>
        <a:lstStyle/>
        <a:p>
          <a:endParaRPr lang="zh-CN" altLang="en-US"/>
        </a:p>
      </dgm:t>
    </dgm:pt>
    <dgm:pt modelId="{1C7DEC9B-2ED0-4654-A347-6C972F80FFBE}">
      <dgm:prSet phldrT="[文本]" custT="1"/>
      <dgm:spPr/>
      <dgm:t>
        <a:bodyPr/>
        <a:lstStyle/>
        <a:p>
          <a:r>
            <a:rPr lang="zh-CN" altLang="en-US" sz="1800" b="0" i="0"/>
            <a:t>自动分析和理解海量金融信息，为投资者提供更智能的投资建议和决策支持</a:t>
          </a:r>
          <a:endParaRPr lang="zh-CN" altLang="en-US" sz="1800"/>
        </a:p>
      </dgm:t>
    </dgm:pt>
    <dgm:pt modelId="{3ED71EEF-6E4F-4279-A914-996904B2CBD7}" cxnId="{ABE175AB-C7BB-45AC-ADB9-F47F9F074B66}" type="parTrans">
      <dgm:prSet/>
      <dgm:spPr/>
      <dgm:t>
        <a:bodyPr/>
        <a:lstStyle/>
        <a:p>
          <a:endParaRPr lang="zh-CN" altLang="en-US"/>
        </a:p>
      </dgm:t>
    </dgm:pt>
    <dgm:pt modelId="{D07BD633-38FD-40B3-B9B6-08C94C247456}" cxnId="{ABE175AB-C7BB-45AC-ADB9-F47F9F074B66}" type="sibTrans">
      <dgm:prSet/>
      <dgm:spPr/>
      <dgm:t>
        <a:bodyPr/>
        <a:lstStyle/>
        <a:p>
          <a:endParaRPr lang="zh-CN" altLang="en-US"/>
        </a:p>
      </dgm:t>
    </dgm:pt>
    <dgm:pt modelId="{4384D7A3-1172-407C-8015-327A2570C301}">
      <dgm:prSet phldrT="[文本]" custT="1"/>
      <dgm:spPr/>
      <dgm:t>
        <a:bodyPr/>
        <a:lstStyle/>
        <a:p>
          <a:r>
            <a:rPr lang="zh-CN" altLang="en-US" sz="1800" b="0" i="0"/>
            <a:t>自动化执行交易和</a:t>
          </a:r>
          <a:br>
            <a:rPr lang="en-US" altLang="zh-CN" sz="1800" b="0" i="0"/>
          </a:br>
          <a:r>
            <a:rPr lang="zh-CN" altLang="en-US" sz="1800" b="0" i="0"/>
            <a:t>进行高频交易，提高交易效率和执行速度</a:t>
          </a:r>
          <a:endParaRPr lang="zh-CN" altLang="en-US" sz="1800"/>
        </a:p>
      </dgm:t>
    </dgm:pt>
    <dgm:pt modelId="{2E9E82C1-621E-4A29-B873-E808665BDC10}" cxnId="{120DDC91-1494-48C7-A9F2-6F163DFF2F04}" type="parTrans">
      <dgm:prSet/>
      <dgm:spPr/>
      <dgm:t>
        <a:bodyPr/>
        <a:lstStyle/>
        <a:p>
          <a:endParaRPr lang="zh-CN" altLang="en-US"/>
        </a:p>
      </dgm:t>
    </dgm:pt>
    <dgm:pt modelId="{7B8A67BF-4D67-4B27-9AC2-08B41FF45061}" cxnId="{120DDC91-1494-48C7-A9F2-6F163DFF2F04}" type="sibTrans">
      <dgm:prSet/>
      <dgm:spPr/>
      <dgm:t>
        <a:bodyPr/>
        <a:lstStyle/>
        <a:p>
          <a:endParaRPr lang="zh-CN" altLang="en-US"/>
        </a:p>
      </dgm:t>
    </dgm:pt>
    <dgm:pt modelId="{235EFB6C-74AB-42C5-92C7-40F4DEAC4C3B}" type="pres">
      <dgm:prSet presAssocID="{61EF4105-B983-4770-A841-EB38314F2D84}" presName="cycleMatrixDiagram" presStyleCnt="0">
        <dgm:presLayoutVars>
          <dgm:chMax val="1"/>
          <dgm:dir/>
          <dgm:animLvl val="lvl"/>
          <dgm:resizeHandles val="exact"/>
        </dgm:presLayoutVars>
      </dgm:prSet>
      <dgm:spPr/>
    </dgm:pt>
    <dgm:pt modelId="{71A39CA8-C92C-4026-89BF-9C32B1A30FD1}" type="pres">
      <dgm:prSet presAssocID="{61EF4105-B983-4770-A841-EB38314F2D84}" presName="children" presStyleCnt="0"/>
      <dgm:spPr/>
    </dgm:pt>
    <dgm:pt modelId="{BE79EB80-F5F6-4719-AA74-4C360F71C544}" type="pres">
      <dgm:prSet presAssocID="{61EF4105-B983-4770-A841-EB38314F2D84}" presName="child1group" presStyleCnt="0"/>
      <dgm:spPr/>
    </dgm:pt>
    <dgm:pt modelId="{9A77F034-BF43-4F77-B93C-259A60596F0E}" type="pres">
      <dgm:prSet presAssocID="{61EF4105-B983-4770-A841-EB38314F2D84}" presName="child1" presStyleLbl="bgAcc1" presStyleIdx="0" presStyleCnt="4" custScaleX="147132" custLinFactNeighborX="-22158" custLinFactNeighborY="13708"/>
      <dgm:spPr/>
    </dgm:pt>
    <dgm:pt modelId="{45CE4DC3-E95B-401F-82E5-6FF2E824DE36}" type="pres">
      <dgm:prSet presAssocID="{61EF4105-B983-4770-A841-EB38314F2D84}" presName="child1Text" presStyleLbl="bgAcc1" presStyleIdx="0" presStyleCnt="4">
        <dgm:presLayoutVars>
          <dgm:bulletEnabled val="1"/>
        </dgm:presLayoutVars>
      </dgm:prSet>
      <dgm:spPr/>
    </dgm:pt>
    <dgm:pt modelId="{252C4936-7E1C-4231-85C3-286A655800DF}" type="pres">
      <dgm:prSet presAssocID="{61EF4105-B983-4770-A841-EB38314F2D84}" presName="child2group" presStyleCnt="0"/>
      <dgm:spPr/>
    </dgm:pt>
    <dgm:pt modelId="{C9FC42AF-D1B3-4D73-8931-81A0AB596602}" type="pres">
      <dgm:prSet presAssocID="{61EF4105-B983-4770-A841-EB38314F2D84}" presName="child2" presStyleLbl="bgAcc1" presStyleIdx="1" presStyleCnt="4" custScaleX="147132" custLinFactNeighborX="19611" custLinFactNeighborY="9208"/>
      <dgm:spPr/>
    </dgm:pt>
    <dgm:pt modelId="{A18F6C73-33AD-4549-AC35-0DD2D0FB4CD5}" type="pres">
      <dgm:prSet presAssocID="{61EF4105-B983-4770-A841-EB38314F2D84}" presName="child2Text" presStyleLbl="bgAcc1" presStyleIdx="1" presStyleCnt="4">
        <dgm:presLayoutVars>
          <dgm:bulletEnabled val="1"/>
        </dgm:presLayoutVars>
      </dgm:prSet>
      <dgm:spPr/>
    </dgm:pt>
    <dgm:pt modelId="{7D901C16-C097-49AE-A71C-8AB6C0D35E05}" type="pres">
      <dgm:prSet presAssocID="{61EF4105-B983-4770-A841-EB38314F2D84}" presName="child3group" presStyleCnt="0"/>
      <dgm:spPr/>
    </dgm:pt>
    <dgm:pt modelId="{CB866871-41C3-4546-B2B1-A2AA054FD0AA}" type="pres">
      <dgm:prSet presAssocID="{61EF4105-B983-4770-A841-EB38314F2D84}" presName="child3" presStyleLbl="bgAcc1" presStyleIdx="2" presStyleCnt="4" custScaleX="147132" custLinFactNeighborX="26383" custLinFactNeighborY="-4682"/>
      <dgm:spPr/>
    </dgm:pt>
    <dgm:pt modelId="{E15D9BD7-46CF-4328-87CA-7F497C3AA56C}" type="pres">
      <dgm:prSet presAssocID="{61EF4105-B983-4770-A841-EB38314F2D84}" presName="child3Text" presStyleLbl="bgAcc1" presStyleIdx="2" presStyleCnt="4">
        <dgm:presLayoutVars>
          <dgm:bulletEnabled val="1"/>
        </dgm:presLayoutVars>
      </dgm:prSet>
      <dgm:spPr/>
    </dgm:pt>
    <dgm:pt modelId="{6DB4288B-E2DE-4341-93FA-0B5E722151B4}" type="pres">
      <dgm:prSet presAssocID="{61EF4105-B983-4770-A841-EB38314F2D84}" presName="child4group" presStyleCnt="0"/>
      <dgm:spPr/>
    </dgm:pt>
    <dgm:pt modelId="{2471FFCC-7098-4BC3-BDE0-AD586D15B48A}" type="pres">
      <dgm:prSet presAssocID="{61EF4105-B983-4770-A841-EB38314F2D84}" presName="child4" presStyleLbl="bgAcc1" presStyleIdx="3" presStyleCnt="4" custScaleX="147132" custLinFactNeighborX="-20016" custLinFactNeighborY="11833"/>
      <dgm:spPr/>
    </dgm:pt>
    <dgm:pt modelId="{EBFE66A0-7CF0-4A50-B3E7-B89466C286CD}" type="pres">
      <dgm:prSet presAssocID="{61EF4105-B983-4770-A841-EB38314F2D84}" presName="child4Text" presStyleLbl="bgAcc1" presStyleIdx="3" presStyleCnt="4">
        <dgm:presLayoutVars>
          <dgm:bulletEnabled val="1"/>
        </dgm:presLayoutVars>
      </dgm:prSet>
      <dgm:spPr/>
    </dgm:pt>
    <dgm:pt modelId="{A1AEB28C-84A7-4BFD-AA1C-67E059146389}" type="pres">
      <dgm:prSet presAssocID="{61EF4105-B983-4770-A841-EB38314F2D84}" presName="childPlaceholder" presStyleCnt="0"/>
      <dgm:spPr/>
    </dgm:pt>
    <dgm:pt modelId="{10AE7588-7C2F-4C6C-8601-8F8FF3647CB7}" type="pres">
      <dgm:prSet presAssocID="{61EF4105-B983-4770-A841-EB38314F2D84}" presName="circle" presStyleCnt="0"/>
      <dgm:spPr/>
    </dgm:pt>
    <dgm:pt modelId="{998EF31F-9A1C-4A05-AF6F-A6CCACB8661E}" type="pres">
      <dgm:prSet presAssocID="{61EF4105-B983-4770-A841-EB38314F2D84}" presName="quadrant1" presStyleLbl="node1" presStyleIdx="0" presStyleCnt="4">
        <dgm:presLayoutVars>
          <dgm:chMax val="1"/>
          <dgm:bulletEnabled val="1"/>
        </dgm:presLayoutVars>
      </dgm:prSet>
      <dgm:spPr/>
    </dgm:pt>
    <dgm:pt modelId="{BE3CF086-BC00-4A5A-BE36-C6BC90280A84}" type="pres">
      <dgm:prSet presAssocID="{61EF4105-B983-4770-A841-EB38314F2D84}" presName="quadrant2" presStyleLbl="node1" presStyleIdx="1" presStyleCnt="4">
        <dgm:presLayoutVars>
          <dgm:chMax val="1"/>
          <dgm:bulletEnabled val="1"/>
        </dgm:presLayoutVars>
      </dgm:prSet>
      <dgm:spPr/>
    </dgm:pt>
    <dgm:pt modelId="{2458AF03-9B62-4CB8-91FE-59EC2D55ECC3}" type="pres">
      <dgm:prSet presAssocID="{61EF4105-B983-4770-A841-EB38314F2D84}" presName="quadrant3" presStyleLbl="node1" presStyleIdx="2" presStyleCnt="4">
        <dgm:presLayoutVars>
          <dgm:chMax val="1"/>
          <dgm:bulletEnabled val="1"/>
        </dgm:presLayoutVars>
      </dgm:prSet>
      <dgm:spPr/>
    </dgm:pt>
    <dgm:pt modelId="{B92CBCDA-EFC2-44CD-ABFB-6FA98D145758}" type="pres">
      <dgm:prSet presAssocID="{61EF4105-B983-4770-A841-EB38314F2D84}" presName="quadrant4" presStyleLbl="node1" presStyleIdx="3" presStyleCnt="4">
        <dgm:presLayoutVars>
          <dgm:chMax val="1"/>
          <dgm:bulletEnabled val="1"/>
        </dgm:presLayoutVars>
      </dgm:prSet>
      <dgm:spPr/>
    </dgm:pt>
    <dgm:pt modelId="{3E0B6790-2E94-4E78-B0F0-B09B1A28C53F}" type="pres">
      <dgm:prSet presAssocID="{61EF4105-B983-4770-A841-EB38314F2D84}" presName="quadrantPlaceholder" presStyleCnt="0"/>
      <dgm:spPr/>
    </dgm:pt>
    <dgm:pt modelId="{861493B6-73B8-4049-AD46-8415D2F7343D}" type="pres">
      <dgm:prSet presAssocID="{61EF4105-B983-4770-A841-EB38314F2D84}" presName="center1" presStyleLbl="fgShp" presStyleIdx="0" presStyleCnt="2"/>
      <dgm:spPr/>
    </dgm:pt>
    <dgm:pt modelId="{0ECC45B5-38CD-4F15-BD13-6952BE0A46E2}" type="pres">
      <dgm:prSet presAssocID="{61EF4105-B983-4770-A841-EB38314F2D84}" presName="center2" presStyleLbl="fgShp" presStyleIdx="1" presStyleCnt="2"/>
      <dgm:spPr/>
    </dgm:pt>
  </dgm:ptLst>
  <dgm:cxnLst>
    <dgm:cxn modelId="{43039515-EC72-4079-B62A-A9E7D173C131}" type="presOf" srcId="{E4F51D04-5377-4C0E-87E5-68B54BBC83E3}" destId="{A18F6C73-33AD-4549-AC35-0DD2D0FB4CD5}" srcOrd="1" destOrd="0" presId="urn:microsoft.com/office/officeart/2005/8/layout/cycle4"/>
    <dgm:cxn modelId="{94771A1D-BBED-4FEB-B035-0717503D3CEC}" type="presOf" srcId="{4F9F6B67-CF8C-4382-9D96-B3315D60D73A}" destId="{9A77F034-BF43-4F77-B93C-259A60596F0E}" srcOrd="0" destOrd="0" presId="urn:microsoft.com/office/officeart/2005/8/layout/cycle4"/>
    <dgm:cxn modelId="{A864AD26-5F1B-41D9-92B3-BBEA40C58BAA}" srcId="{61EF4105-B983-4770-A841-EB38314F2D84}" destId="{4D30CF4D-48FE-4191-AC6A-B6E924967D81}" srcOrd="2" destOrd="0" parTransId="{CF57F152-FBD6-400A-933F-AE79823B3E88}" sibTransId="{FFF2378E-B188-4B98-877D-C3339FEF3195}"/>
    <dgm:cxn modelId="{BA7D1D27-36DF-44A9-9C81-9D1560C822BA}" type="presOf" srcId="{E4F51D04-5377-4C0E-87E5-68B54BBC83E3}" destId="{C9FC42AF-D1B3-4D73-8931-81A0AB596602}" srcOrd="0" destOrd="0" presId="urn:microsoft.com/office/officeart/2005/8/layout/cycle4"/>
    <dgm:cxn modelId="{46FD4327-870D-42F4-9A4E-4AF0494B851F}" type="presOf" srcId="{3FDB0604-00FD-4547-8C22-75A1E7999BCD}" destId="{998EF31F-9A1C-4A05-AF6F-A6CCACB8661E}" srcOrd="0" destOrd="0" presId="urn:microsoft.com/office/officeart/2005/8/layout/cycle4"/>
    <dgm:cxn modelId="{948DEE5D-146B-42DC-B005-5165DF73B3DA}" srcId="{3FDB0604-00FD-4547-8C22-75A1E7999BCD}" destId="{4F9F6B67-CF8C-4382-9D96-B3315D60D73A}" srcOrd="0" destOrd="0" parTransId="{D5A08DB9-8296-4C95-A756-4DD06510F4CD}" sibTransId="{C5E6FDEC-A368-498F-A263-F6D5B3781228}"/>
    <dgm:cxn modelId="{E4FFDF69-F471-48CC-B05D-EC97620B7E93}" srcId="{61EF4105-B983-4770-A841-EB38314F2D84}" destId="{121C7E6A-61D5-4E89-932D-DBFC73F1ECCF}" srcOrd="3" destOrd="0" parTransId="{ED00748C-6832-48FD-908B-A96789EADC78}" sibTransId="{88122B51-EB9D-41B6-9FAF-C96E71A43DA9}"/>
    <dgm:cxn modelId="{4D60D771-9A9B-420D-82F3-2880A48512C4}" srcId="{61EF4105-B983-4770-A841-EB38314F2D84}" destId="{2DF37D08-96B9-43E6-9283-23DACCA70CB4}" srcOrd="1" destOrd="0" parTransId="{1365AAF8-950E-450C-9D82-238D89FF960A}" sibTransId="{2496192D-3D19-4108-A0E2-4D10510051BD}"/>
    <dgm:cxn modelId="{588EE88E-138B-4CFB-9505-6AA360CB3B36}" type="presOf" srcId="{4384D7A3-1172-407C-8015-327A2570C301}" destId="{2471FFCC-7098-4BC3-BDE0-AD586D15B48A}" srcOrd="0" destOrd="0" presId="urn:microsoft.com/office/officeart/2005/8/layout/cycle4"/>
    <dgm:cxn modelId="{120DDC91-1494-48C7-A9F2-6F163DFF2F04}" srcId="{121C7E6A-61D5-4E89-932D-DBFC73F1ECCF}" destId="{4384D7A3-1172-407C-8015-327A2570C301}" srcOrd="0" destOrd="0" parTransId="{2E9E82C1-621E-4A29-B873-E808665BDC10}" sibTransId="{7B8A67BF-4D67-4B27-9AC2-08B41FF45061}"/>
    <dgm:cxn modelId="{F8A866AA-D289-4B00-A8DD-C403922BEFC0}" type="presOf" srcId="{61EF4105-B983-4770-A841-EB38314F2D84}" destId="{235EFB6C-74AB-42C5-92C7-40F4DEAC4C3B}" srcOrd="0" destOrd="0" presId="urn:microsoft.com/office/officeart/2005/8/layout/cycle4"/>
    <dgm:cxn modelId="{ABE175AB-C7BB-45AC-ADB9-F47F9F074B66}" srcId="{4D30CF4D-48FE-4191-AC6A-B6E924967D81}" destId="{1C7DEC9B-2ED0-4654-A347-6C972F80FFBE}" srcOrd="0" destOrd="0" parTransId="{3ED71EEF-6E4F-4279-A914-996904B2CBD7}" sibTransId="{D07BD633-38FD-40B3-B9B6-08C94C247456}"/>
    <dgm:cxn modelId="{FD9938AD-0F45-42C3-A202-BB5D5E6FCE9A}" srcId="{2DF37D08-96B9-43E6-9283-23DACCA70CB4}" destId="{E4F51D04-5377-4C0E-87E5-68B54BBC83E3}" srcOrd="0" destOrd="0" parTransId="{42014F1C-0D15-4BFB-A537-379720F20D8D}" sibTransId="{44B91572-AF14-4AD1-8C15-8CC5819787BE}"/>
    <dgm:cxn modelId="{BBC747B5-24C4-4784-AA02-73E170FDA477}" type="presOf" srcId="{121C7E6A-61D5-4E89-932D-DBFC73F1ECCF}" destId="{B92CBCDA-EFC2-44CD-ABFB-6FA98D145758}" srcOrd="0" destOrd="0" presId="urn:microsoft.com/office/officeart/2005/8/layout/cycle4"/>
    <dgm:cxn modelId="{28AB43BD-3993-440E-8699-A989D2393543}" type="presOf" srcId="{4F9F6B67-CF8C-4382-9D96-B3315D60D73A}" destId="{45CE4DC3-E95B-401F-82E5-6FF2E824DE36}" srcOrd="1" destOrd="0" presId="urn:microsoft.com/office/officeart/2005/8/layout/cycle4"/>
    <dgm:cxn modelId="{343A55C1-5771-4154-9E76-5285A6538DA1}" type="presOf" srcId="{2DF37D08-96B9-43E6-9283-23DACCA70CB4}" destId="{BE3CF086-BC00-4A5A-BE36-C6BC90280A84}" srcOrd="0" destOrd="0" presId="urn:microsoft.com/office/officeart/2005/8/layout/cycle4"/>
    <dgm:cxn modelId="{568584C6-CDE3-4792-B288-38E518E70C82}" srcId="{61EF4105-B983-4770-A841-EB38314F2D84}" destId="{3FDB0604-00FD-4547-8C22-75A1E7999BCD}" srcOrd="0" destOrd="0" parTransId="{FB95FF81-4A66-43EF-A59E-DAB5D3369179}" sibTransId="{0990DEF4-29EA-4E99-8675-B30A4611449C}"/>
    <dgm:cxn modelId="{0A556DC7-00AA-4683-9A57-0E9CF938F25E}" type="presOf" srcId="{4D30CF4D-48FE-4191-AC6A-B6E924967D81}" destId="{2458AF03-9B62-4CB8-91FE-59EC2D55ECC3}" srcOrd="0" destOrd="0" presId="urn:microsoft.com/office/officeart/2005/8/layout/cycle4"/>
    <dgm:cxn modelId="{AEE102E1-6250-4B05-96C0-BF66BCA299B5}" type="presOf" srcId="{1C7DEC9B-2ED0-4654-A347-6C972F80FFBE}" destId="{E15D9BD7-46CF-4328-87CA-7F497C3AA56C}" srcOrd="1" destOrd="0" presId="urn:microsoft.com/office/officeart/2005/8/layout/cycle4"/>
    <dgm:cxn modelId="{D98411F5-D95D-4D1A-8A1C-8E18923DED28}" type="presOf" srcId="{4384D7A3-1172-407C-8015-327A2570C301}" destId="{EBFE66A0-7CF0-4A50-B3E7-B89466C286CD}" srcOrd="1" destOrd="0" presId="urn:microsoft.com/office/officeart/2005/8/layout/cycle4"/>
    <dgm:cxn modelId="{49C10FFB-9F51-46FE-89C2-1670EDD2B9FB}" type="presOf" srcId="{1C7DEC9B-2ED0-4654-A347-6C972F80FFBE}" destId="{CB866871-41C3-4546-B2B1-A2AA054FD0AA}" srcOrd="0" destOrd="0" presId="urn:microsoft.com/office/officeart/2005/8/layout/cycle4"/>
    <dgm:cxn modelId="{75892466-13CE-4152-A07D-80FE409AFDD7}" type="presParOf" srcId="{235EFB6C-74AB-42C5-92C7-40F4DEAC4C3B}" destId="{71A39CA8-C92C-4026-89BF-9C32B1A30FD1}" srcOrd="0" destOrd="0" presId="urn:microsoft.com/office/officeart/2005/8/layout/cycle4"/>
    <dgm:cxn modelId="{8579BFE2-D4FB-461A-B83A-D9A40BDFFEEE}" type="presParOf" srcId="{71A39CA8-C92C-4026-89BF-9C32B1A30FD1}" destId="{BE79EB80-F5F6-4719-AA74-4C360F71C544}" srcOrd="0" destOrd="0" presId="urn:microsoft.com/office/officeart/2005/8/layout/cycle4"/>
    <dgm:cxn modelId="{5EBA7D5A-0744-4FC8-BC1A-8A1DFEEF99A2}" type="presParOf" srcId="{BE79EB80-F5F6-4719-AA74-4C360F71C544}" destId="{9A77F034-BF43-4F77-B93C-259A60596F0E}" srcOrd="0" destOrd="0" presId="urn:microsoft.com/office/officeart/2005/8/layout/cycle4"/>
    <dgm:cxn modelId="{F135215E-EA3F-4599-B6F0-CEA4975E0537}" type="presParOf" srcId="{BE79EB80-F5F6-4719-AA74-4C360F71C544}" destId="{45CE4DC3-E95B-401F-82E5-6FF2E824DE36}" srcOrd="1" destOrd="0" presId="urn:microsoft.com/office/officeart/2005/8/layout/cycle4"/>
    <dgm:cxn modelId="{505B9CBA-F068-45D1-8364-FBED1E32B434}" type="presParOf" srcId="{71A39CA8-C92C-4026-89BF-9C32B1A30FD1}" destId="{252C4936-7E1C-4231-85C3-286A655800DF}" srcOrd="1" destOrd="0" presId="urn:microsoft.com/office/officeart/2005/8/layout/cycle4"/>
    <dgm:cxn modelId="{5C1BEC56-20ED-4527-A1B8-BB26D893F056}" type="presParOf" srcId="{252C4936-7E1C-4231-85C3-286A655800DF}" destId="{C9FC42AF-D1B3-4D73-8931-81A0AB596602}" srcOrd="0" destOrd="0" presId="urn:microsoft.com/office/officeart/2005/8/layout/cycle4"/>
    <dgm:cxn modelId="{B1EFBD4A-3F0B-4134-B2CD-279B9CCDE603}" type="presParOf" srcId="{252C4936-7E1C-4231-85C3-286A655800DF}" destId="{A18F6C73-33AD-4549-AC35-0DD2D0FB4CD5}" srcOrd="1" destOrd="0" presId="urn:microsoft.com/office/officeart/2005/8/layout/cycle4"/>
    <dgm:cxn modelId="{91D00003-4D10-44FC-B5CF-11CEF34802E6}" type="presParOf" srcId="{71A39CA8-C92C-4026-89BF-9C32B1A30FD1}" destId="{7D901C16-C097-49AE-A71C-8AB6C0D35E05}" srcOrd="2" destOrd="0" presId="urn:microsoft.com/office/officeart/2005/8/layout/cycle4"/>
    <dgm:cxn modelId="{0780FBBB-1AF2-4C6B-A43E-8F85B6F58A87}" type="presParOf" srcId="{7D901C16-C097-49AE-A71C-8AB6C0D35E05}" destId="{CB866871-41C3-4546-B2B1-A2AA054FD0AA}" srcOrd="0" destOrd="0" presId="urn:microsoft.com/office/officeart/2005/8/layout/cycle4"/>
    <dgm:cxn modelId="{F0EA58AC-57FF-44F7-AC91-E81E69D76E17}" type="presParOf" srcId="{7D901C16-C097-49AE-A71C-8AB6C0D35E05}" destId="{E15D9BD7-46CF-4328-87CA-7F497C3AA56C}" srcOrd="1" destOrd="0" presId="urn:microsoft.com/office/officeart/2005/8/layout/cycle4"/>
    <dgm:cxn modelId="{B4CB71CC-F377-4389-94BF-E8C0B10D5C88}" type="presParOf" srcId="{71A39CA8-C92C-4026-89BF-9C32B1A30FD1}" destId="{6DB4288B-E2DE-4341-93FA-0B5E722151B4}" srcOrd="3" destOrd="0" presId="urn:microsoft.com/office/officeart/2005/8/layout/cycle4"/>
    <dgm:cxn modelId="{DA56C790-956B-4D67-89F3-E992001737DA}" type="presParOf" srcId="{6DB4288B-E2DE-4341-93FA-0B5E722151B4}" destId="{2471FFCC-7098-4BC3-BDE0-AD586D15B48A}" srcOrd="0" destOrd="0" presId="urn:microsoft.com/office/officeart/2005/8/layout/cycle4"/>
    <dgm:cxn modelId="{4C44A036-68B6-4296-A2E0-ED9BA2BC997D}" type="presParOf" srcId="{6DB4288B-E2DE-4341-93FA-0B5E722151B4}" destId="{EBFE66A0-7CF0-4A50-B3E7-B89466C286CD}" srcOrd="1" destOrd="0" presId="urn:microsoft.com/office/officeart/2005/8/layout/cycle4"/>
    <dgm:cxn modelId="{43DBF369-0D82-4E99-902A-4D9C8F431EA5}" type="presParOf" srcId="{71A39CA8-C92C-4026-89BF-9C32B1A30FD1}" destId="{A1AEB28C-84A7-4BFD-AA1C-67E059146389}" srcOrd="4" destOrd="0" presId="urn:microsoft.com/office/officeart/2005/8/layout/cycle4"/>
    <dgm:cxn modelId="{308FF106-704D-43A2-B4F8-45A55BA62DDC}" type="presParOf" srcId="{235EFB6C-74AB-42C5-92C7-40F4DEAC4C3B}" destId="{10AE7588-7C2F-4C6C-8601-8F8FF3647CB7}" srcOrd="1" destOrd="0" presId="urn:microsoft.com/office/officeart/2005/8/layout/cycle4"/>
    <dgm:cxn modelId="{C8A20EC8-A542-4F11-B639-4C0BED7EE185}" type="presParOf" srcId="{10AE7588-7C2F-4C6C-8601-8F8FF3647CB7}" destId="{998EF31F-9A1C-4A05-AF6F-A6CCACB8661E}" srcOrd="0" destOrd="0" presId="urn:microsoft.com/office/officeart/2005/8/layout/cycle4"/>
    <dgm:cxn modelId="{EF269895-A274-4E93-8266-CCC4389CA222}" type="presParOf" srcId="{10AE7588-7C2F-4C6C-8601-8F8FF3647CB7}" destId="{BE3CF086-BC00-4A5A-BE36-C6BC90280A84}" srcOrd="1" destOrd="0" presId="urn:microsoft.com/office/officeart/2005/8/layout/cycle4"/>
    <dgm:cxn modelId="{7FF3D34A-7C21-4CE9-9996-B03D1F6F6DF0}" type="presParOf" srcId="{10AE7588-7C2F-4C6C-8601-8F8FF3647CB7}" destId="{2458AF03-9B62-4CB8-91FE-59EC2D55ECC3}" srcOrd="2" destOrd="0" presId="urn:microsoft.com/office/officeart/2005/8/layout/cycle4"/>
    <dgm:cxn modelId="{DA756F55-6A28-4F6F-9386-E2C2FD95298E}" type="presParOf" srcId="{10AE7588-7C2F-4C6C-8601-8F8FF3647CB7}" destId="{B92CBCDA-EFC2-44CD-ABFB-6FA98D145758}" srcOrd="3" destOrd="0" presId="urn:microsoft.com/office/officeart/2005/8/layout/cycle4"/>
    <dgm:cxn modelId="{7B7043C8-E1C9-4084-9ED3-0A4B21844DA7}" type="presParOf" srcId="{10AE7588-7C2F-4C6C-8601-8F8FF3647CB7}" destId="{3E0B6790-2E94-4E78-B0F0-B09B1A28C53F}" srcOrd="4" destOrd="0" presId="urn:microsoft.com/office/officeart/2005/8/layout/cycle4"/>
    <dgm:cxn modelId="{EB9790B7-D097-401D-B1DE-B23343D5A11C}" type="presParOf" srcId="{235EFB6C-74AB-42C5-92C7-40F4DEAC4C3B}" destId="{861493B6-73B8-4049-AD46-8415D2F7343D}" srcOrd="2" destOrd="0" presId="urn:microsoft.com/office/officeart/2005/8/layout/cycle4"/>
    <dgm:cxn modelId="{34E7EAF4-9749-4800-9EC0-D0B341E5E2AA}" type="presParOf" srcId="{235EFB6C-74AB-42C5-92C7-40F4DEAC4C3B}" destId="{0ECC45B5-38CD-4F15-BD13-6952BE0A46E2}"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B4697-72E7-43F1-98C7-DE6EFDDDA4E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5C6D76C2-659D-4324-AFFA-6DE3373EB2B9}">
      <dgm:prSet phldrT="[文本]"/>
      <dgm:spPr/>
      <dgm:t>
        <a:bodyPr/>
        <a:lstStyle/>
        <a:p>
          <a:r>
            <a:rPr lang="zh-CN" altLang="en-US"/>
            <a:t>数据</a:t>
          </a:r>
        </a:p>
      </dgm:t>
    </dgm:pt>
    <dgm:pt modelId="{6130EAC3-4699-48E4-AF8B-D92FB170C2C4}" cxnId="{1625B4C2-1C03-4869-B719-7C17874FBE89}" type="parTrans">
      <dgm:prSet/>
      <dgm:spPr/>
      <dgm:t>
        <a:bodyPr/>
        <a:lstStyle/>
        <a:p>
          <a:endParaRPr lang="zh-CN" altLang="en-US"/>
        </a:p>
      </dgm:t>
    </dgm:pt>
    <dgm:pt modelId="{B7AC5B0F-A14B-47D6-9A48-3BFC804C9B80}" cxnId="{1625B4C2-1C03-4869-B719-7C17874FBE89}" type="sibTrans">
      <dgm:prSet/>
      <dgm:spPr/>
      <dgm:t>
        <a:bodyPr/>
        <a:lstStyle/>
        <a:p>
          <a:endParaRPr lang="zh-CN" altLang="en-US"/>
        </a:p>
      </dgm:t>
    </dgm:pt>
    <dgm:pt modelId="{07DF96B0-393E-452B-9548-99687A04AA7D}">
      <dgm:prSet phldrT="[文本]"/>
      <dgm:spPr/>
      <dgm:t>
        <a:bodyPr/>
        <a:lstStyle/>
        <a:p>
          <a:r>
            <a:rPr lang="zh-CN" altLang="en-US"/>
            <a:t>模型</a:t>
          </a:r>
        </a:p>
      </dgm:t>
    </dgm:pt>
    <dgm:pt modelId="{62554280-0AE8-41E1-B685-3156ADC09AF7}" cxnId="{FF9BD032-800D-44F3-AACB-7A6DDEDF0F99}" type="parTrans">
      <dgm:prSet/>
      <dgm:spPr/>
      <dgm:t>
        <a:bodyPr/>
        <a:lstStyle/>
        <a:p>
          <a:endParaRPr lang="zh-CN" altLang="en-US"/>
        </a:p>
      </dgm:t>
    </dgm:pt>
    <dgm:pt modelId="{50E038B5-1CC6-43A2-8575-75C237CF0CE0}" cxnId="{FF9BD032-800D-44F3-AACB-7A6DDEDF0F99}" type="sibTrans">
      <dgm:prSet/>
      <dgm:spPr/>
      <dgm:t>
        <a:bodyPr/>
        <a:lstStyle/>
        <a:p>
          <a:endParaRPr lang="zh-CN" altLang="en-US"/>
        </a:p>
      </dgm:t>
    </dgm:pt>
    <dgm:pt modelId="{D184D386-429F-4308-966F-181634F19AF9}">
      <dgm:prSet phldrT="[文本]"/>
      <dgm:spPr/>
      <dgm:t>
        <a:bodyPr/>
        <a:lstStyle/>
        <a:p>
          <a:r>
            <a:rPr lang="zh-CN" altLang="en-US"/>
            <a:t>决策</a:t>
          </a:r>
        </a:p>
      </dgm:t>
    </dgm:pt>
    <dgm:pt modelId="{C9917C8B-FE7D-463F-8B0F-5212CF20F3A5}" cxnId="{6F51D62F-3D0F-4D0A-B206-74C4C90C17A8}" type="parTrans">
      <dgm:prSet/>
      <dgm:spPr/>
      <dgm:t>
        <a:bodyPr/>
        <a:lstStyle/>
        <a:p>
          <a:endParaRPr lang="zh-CN" altLang="en-US"/>
        </a:p>
      </dgm:t>
    </dgm:pt>
    <dgm:pt modelId="{AFB53257-95F2-4B03-8519-8278600194DB}" cxnId="{6F51D62F-3D0F-4D0A-B206-74C4C90C17A8}" type="sibTrans">
      <dgm:prSet/>
      <dgm:spPr/>
      <dgm:t>
        <a:bodyPr/>
        <a:lstStyle/>
        <a:p>
          <a:endParaRPr lang="zh-CN" altLang="en-US"/>
        </a:p>
      </dgm:t>
    </dgm:pt>
    <dgm:pt modelId="{1D477579-5278-44E1-96FA-DA48CF7D5F33}" type="pres">
      <dgm:prSet presAssocID="{CAEB4697-72E7-43F1-98C7-DE6EFDDDA4E4}" presName="Name0" presStyleCnt="0">
        <dgm:presLayoutVars>
          <dgm:dir/>
          <dgm:animOne val="branch"/>
          <dgm:animLvl val="lvl"/>
        </dgm:presLayoutVars>
      </dgm:prSet>
      <dgm:spPr/>
    </dgm:pt>
    <dgm:pt modelId="{34D6CA4D-34F0-4BE0-B665-790577D46B1B}" type="pres">
      <dgm:prSet presAssocID="{5C6D76C2-659D-4324-AFFA-6DE3373EB2B9}" presName="chaos" presStyleCnt="0"/>
      <dgm:spPr/>
    </dgm:pt>
    <dgm:pt modelId="{526B5979-7215-4D8C-8B66-10F2C2E75778}" type="pres">
      <dgm:prSet presAssocID="{5C6D76C2-659D-4324-AFFA-6DE3373EB2B9}" presName="parTx1" presStyleLbl="revTx" presStyleIdx="0" presStyleCnt="2"/>
      <dgm:spPr/>
    </dgm:pt>
    <dgm:pt modelId="{E751DB60-A20A-4FB9-9392-8D2013387DA5}" type="pres">
      <dgm:prSet presAssocID="{5C6D76C2-659D-4324-AFFA-6DE3373EB2B9}" presName="c1" presStyleLbl="node1" presStyleIdx="0" presStyleCnt="19"/>
      <dgm:spPr/>
    </dgm:pt>
    <dgm:pt modelId="{9286AD2F-643B-47DB-B1D5-1DD82E87EAA1}" type="pres">
      <dgm:prSet presAssocID="{5C6D76C2-659D-4324-AFFA-6DE3373EB2B9}" presName="c2" presStyleLbl="node1" presStyleIdx="1" presStyleCnt="19"/>
      <dgm:spPr/>
    </dgm:pt>
    <dgm:pt modelId="{3A6AD598-B351-43C6-9615-E1F31E22AD28}" type="pres">
      <dgm:prSet presAssocID="{5C6D76C2-659D-4324-AFFA-6DE3373EB2B9}" presName="c3" presStyleLbl="node1" presStyleIdx="2" presStyleCnt="19"/>
      <dgm:spPr/>
    </dgm:pt>
    <dgm:pt modelId="{4BDEFF10-EB60-4EE7-AC67-05AB8BE363F6}" type="pres">
      <dgm:prSet presAssocID="{5C6D76C2-659D-4324-AFFA-6DE3373EB2B9}" presName="c4" presStyleLbl="node1" presStyleIdx="3" presStyleCnt="19"/>
      <dgm:spPr/>
    </dgm:pt>
    <dgm:pt modelId="{9D9289BC-821F-410D-9E1A-8639E9BDD633}" type="pres">
      <dgm:prSet presAssocID="{5C6D76C2-659D-4324-AFFA-6DE3373EB2B9}" presName="c5" presStyleLbl="node1" presStyleIdx="4" presStyleCnt="19"/>
      <dgm:spPr/>
    </dgm:pt>
    <dgm:pt modelId="{453564F1-5F5B-4C1C-B8AA-67EEF5F328BF}" type="pres">
      <dgm:prSet presAssocID="{5C6D76C2-659D-4324-AFFA-6DE3373EB2B9}" presName="c6" presStyleLbl="node1" presStyleIdx="5" presStyleCnt="19"/>
      <dgm:spPr/>
    </dgm:pt>
    <dgm:pt modelId="{FA335FE7-EDB9-4BB7-8E79-F08D89B60029}" type="pres">
      <dgm:prSet presAssocID="{5C6D76C2-659D-4324-AFFA-6DE3373EB2B9}" presName="c7" presStyleLbl="node1" presStyleIdx="6" presStyleCnt="19"/>
      <dgm:spPr/>
    </dgm:pt>
    <dgm:pt modelId="{DC894473-0616-4103-A40D-19FE08B4FBC6}" type="pres">
      <dgm:prSet presAssocID="{5C6D76C2-659D-4324-AFFA-6DE3373EB2B9}" presName="c8" presStyleLbl="node1" presStyleIdx="7" presStyleCnt="19"/>
      <dgm:spPr/>
    </dgm:pt>
    <dgm:pt modelId="{60E1AD04-AD3B-42B4-BB85-F89398C7A844}" type="pres">
      <dgm:prSet presAssocID="{5C6D76C2-659D-4324-AFFA-6DE3373EB2B9}" presName="c9" presStyleLbl="node1" presStyleIdx="8" presStyleCnt="19"/>
      <dgm:spPr/>
    </dgm:pt>
    <dgm:pt modelId="{043E4B3D-BAC0-495E-A55D-0E7C6D7E2864}" type="pres">
      <dgm:prSet presAssocID="{5C6D76C2-659D-4324-AFFA-6DE3373EB2B9}" presName="c10" presStyleLbl="node1" presStyleIdx="9" presStyleCnt="19"/>
      <dgm:spPr/>
    </dgm:pt>
    <dgm:pt modelId="{8237CF80-C52C-44EA-91C9-0CC4975528EB}" type="pres">
      <dgm:prSet presAssocID="{5C6D76C2-659D-4324-AFFA-6DE3373EB2B9}" presName="c11" presStyleLbl="node1" presStyleIdx="10" presStyleCnt="19"/>
      <dgm:spPr/>
    </dgm:pt>
    <dgm:pt modelId="{2DA69A4C-7ECC-4341-B67C-55E145CC2531}" type="pres">
      <dgm:prSet presAssocID="{5C6D76C2-659D-4324-AFFA-6DE3373EB2B9}" presName="c12" presStyleLbl="node1" presStyleIdx="11" presStyleCnt="19"/>
      <dgm:spPr/>
    </dgm:pt>
    <dgm:pt modelId="{6C448A36-89C0-4FF2-8343-06ECB8C7A57A}" type="pres">
      <dgm:prSet presAssocID="{5C6D76C2-659D-4324-AFFA-6DE3373EB2B9}" presName="c13" presStyleLbl="node1" presStyleIdx="12" presStyleCnt="19"/>
      <dgm:spPr/>
    </dgm:pt>
    <dgm:pt modelId="{3FF3BB52-CBB8-448A-8893-796C8E47DDB5}" type="pres">
      <dgm:prSet presAssocID="{5C6D76C2-659D-4324-AFFA-6DE3373EB2B9}" presName="c14" presStyleLbl="node1" presStyleIdx="13" presStyleCnt="19"/>
      <dgm:spPr/>
    </dgm:pt>
    <dgm:pt modelId="{33DE45AB-2F34-4670-AD7B-ED0A5E5EC58B}" type="pres">
      <dgm:prSet presAssocID="{5C6D76C2-659D-4324-AFFA-6DE3373EB2B9}" presName="c15" presStyleLbl="node1" presStyleIdx="14" presStyleCnt="19"/>
      <dgm:spPr/>
    </dgm:pt>
    <dgm:pt modelId="{D963846E-2D26-4F32-9783-4DF51E0C3C66}" type="pres">
      <dgm:prSet presAssocID="{5C6D76C2-659D-4324-AFFA-6DE3373EB2B9}" presName="c16" presStyleLbl="node1" presStyleIdx="15" presStyleCnt="19"/>
      <dgm:spPr/>
    </dgm:pt>
    <dgm:pt modelId="{91E7887E-3465-4BC8-93F8-2B1FBDDEB6FD}" type="pres">
      <dgm:prSet presAssocID="{5C6D76C2-659D-4324-AFFA-6DE3373EB2B9}" presName="c17" presStyleLbl="node1" presStyleIdx="16" presStyleCnt="19"/>
      <dgm:spPr/>
    </dgm:pt>
    <dgm:pt modelId="{898744D8-0837-40FF-8B71-204EE5EE0720}" type="pres">
      <dgm:prSet presAssocID="{5C6D76C2-659D-4324-AFFA-6DE3373EB2B9}" presName="c18" presStyleLbl="node1" presStyleIdx="17" presStyleCnt="19"/>
      <dgm:spPr/>
    </dgm:pt>
    <dgm:pt modelId="{A130F8A3-3948-4134-B913-AD729E962294}" type="pres">
      <dgm:prSet presAssocID="{B7AC5B0F-A14B-47D6-9A48-3BFC804C9B80}" presName="chevronComposite1" presStyleCnt="0"/>
      <dgm:spPr/>
    </dgm:pt>
    <dgm:pt modelId="{316F4B99-AAE9-4BC4-99B8-6515E2024731}" type="pres">
      <dgm:prSet presAssocID="{B7AC5B0F-A14B-47D6-9A48-3BFC804C9B80}" presName="chevron1" presStyleLbl="sibTrans2D1" presStyleIdx="0" presStyleCnt="2"/>
      <dgm:spPr/>
    </dgm:pt>
    <dgm:pt modelId="{A7685F46-1C69-4E12-84A4-4D48658475C1}" type="pres">
      <dgm:prSet presAssocID="{B7AC5B0F-A14B-47D6-9A48-3BFC804C9B80}" presName="spChevron1" presStyleCnt="0"/>
      <dgm:spPr/>
    </dgm:pt>
    <dgm:pt modelId="{24F0BB91-97AB-4F00-8756-0BD174210428}" type="pres">
      <dgm:prSet presAssocID="{07DF96B0-393E-452B-9548-99687A04AA7D}" presName="middle" presStyleCnt="0"/>
      <dgm:spPr/>
    </dgm:pt>
    <dgm:pt modelId="{E133470D-B1E4-484D-83FA-A6F948188CEE}" type="pres">
      <dgm:prSet presAssocID="{07DF96B0-393E-452B-9548-99687A04AA7D}" presName="parTxMid" presStyleLbl="revTx" presStyleIdx="1" presStyleCnt="2"/>
      <dgm:spPr/>
    </dgm:pt>
    <dgm:pt modelId="{375D5330-FE8A-4F30-A9B2-AEA6B0F75C2B}" type="pres">
      <dgm:prSet presAssocID="{07DF96B0-393E-452B-9548-99687A04AA7D}" presName="spMid" presStyleCnt="0"/>
      <dgm:spPr/>
    </dgm:pt>
    <dgm:pt modelId="{15B6F082-7511-48CE-8977-6BA7F007EB00}" type="pres">
      <dgm:prSet presAssocID="{50E038B5-1CC6-43A2-8575-75C237CF0CE0}" presName="chevronComposite1" presStyleCnt="0"/>
      <dgm:spPr/>
    </dgm:pt>
    <dgm:pt modelId="{D7902ADA-DD1E-4B79-A1A3-CABE745C5DC3}" type="pres">
      <dgm:prSet presAssocID="{50E038B5-1CC6-43A2-8575-75C237CF0CE0}" presName="chevron1" presStyleLbl="sibTrans2D1" presStyleIdx="1" presStyleCnt="2"/>
      <dgm:spPr/>
    </dgm:pt>
    <dgm:pt modelId="{BDA3DE96-4211-4DB0-9ADA-5B64827845A0}" type="pres">
      <dgm:prSet presAssocID="{50E038B5-1CC6-43A2-8575-75C237CF0CE0}" presName="spChevron1" presStyleCnt="0"/>
      <dgm:spPr/>
    </dgm:pt>
    <dgm:pt modelId="{67AAFCD5-6842-4039-8750-2067C4729AC6}" type="pres">
      <dgm:prSet presAssocID="{D184D386-429F-4308-966F-181634F19AF9}" presName="last" presStyleCnt="0"/>
      <dgm:spPr/>
    </dgm:pt>
    <dgm:pt modelId="{D41FAA7D-D6D6-4A8A-8272-E24E739CF5E3}" type="pres">
      <dgm:prSet presAssocID="{D184D386-429F-4308-966F-181634F19AF9}" presName="circleTx" presStyleLbl="node1" presStyleIdx="18" presStyleCnt="19"/>
      <dgm:spPr/>
    </dgm:pt>
    <dgm:pt modelId="{E67B2CA0-B20A-493B-B53F-4068B882D2DA}" type="pres">
      <dgm:prSet presAssocID="{D184D386-429F-4308-966F-181634F19AF9}" presName="spN" presStyleCnt="0"/>
      <dgm:spPr/>
    </dgm:pt>
  </dgm:ptLst>
  <dgm:cxnLst>
    <dgm:cxn modelId="{6F51D62F-3D0F-4D0A-B206-74C4C90C17A8}" srcId="{CAEB4697-72E7-43F1-98C7-DE6EFDDDA4E4}" destId="{D184D386-429F-4308-966F-181634F19AF9}" srcOrd="2" destOrd="0" parTransId="{C9917C8B-FE7D-463F-8B0F-5212CF20F3A5}" sibTransId="{AFB53257-95F2-4B03-8519-8278600194DB}"/>
    <dgm:cxn modelId="{FF9BD032-800D-44F3-AACB-7A6DDEDF0F99}" srcId="{CAEB4697-72E7-43F1-98C7-DE6EFDDDA4E4}" destId="{07DF96B0-393E-452B-9548-99687A04AA7D}" srcOrd="1" destOrd="0" parTransId="{62554280-0AE8-41E1-B685-3156ADC09AF7}" sibTransId="{50E038B5-1CC6-43A2-8575-75C237CF0CE0}"/>
    <dgm:cxn modelId="{F9D35A63-5152-4B64-9526-939396778D41}" type="presOf" srcId="{CAEB4697-72E7-43F1-98C7-DE6EFDDDA4E4}" destId="{1D477579-5278-44E1-96FA-DA48CF7D5F33}" srcOrd="0" destOrd="0" presId="urn:microsoft.com/office/officeart/2009/3/layout/RandomtoResultProcess"/>
    <dgm:cxn modelId="{0F61CEA3-B9C2-461D-B3AE-AD687F41EF6E}" type="presOf" srcId="{D184D386-429F-4308-966F-181634F19AF9}" destId="{D41FAA7D-D6D6-4A8A-8272-E24E739CF5E3}" srcOrd="0" destOrd="0" presId="urn:microsoft.com/office/officeart/2009/3/layout/RandomtoResultProcess"/>
    <dgm:cxn modelId="{1625B4C2-1C03-4869-B719-7C17874FBE89}" srcId="{CAEB4697-72E7-43F1-98C7-DE6EFDDDA4E4}" destId="{5C6D76C2-659D-4324-AFFA-6DE3373EB2B9}" srcOrd="0" destOrd="0" parTransId="{6130EAC3-4699-48E4-AF8B-D92FB170C2C4}" sibTransId="{B7AC5B0F-A14B-47D6-9A48-3BFC804C9B80}"/>
    <dgm:cxn modelId="{2BEEE3E3-B337-4208-AA9A-92FE7E7686BD}" type="presOf" srcId="{5C6D76C2-659D-4324-AFFA-6DE3373EB2B9}" destId="{526B5979-7215-4D8C-8B66-10F2C2E75778}" srcOrd="0" destOrd="0" presId="urn:microsoft.com/office/officeart/2009/3/layout/RandomtoResultProcess"/>
    <dgm:cxn modelId="{A20F95E4-749B-4E36-AB8F-4B141CDACC63}" type="presOf" srcId="{07DF96B0-393E-452B-9548-99687A04AA7D}" destId="{E133470D-B1E4-484D-83FA-A6F948188CEE}" srcOrd="0" destOrd="0" presId="urn:microsoft.com/office/officeart/2009/3/layout/RandomtoResultProcess"/>
    <dgm:cxn modelId="{EA4F34D6-59EF-425C-8F16-29FC4E2E233E}" type="presParOf" srcId="{1D477579-5278-44E1-96FA-DA48CF7D5F33}" destId="{34D6CA4D-34F0-4BE0-B665-790577D46B1B}" srcOrd="0" destOrd="0" presId="urn:microsoft.com/office/officeart/2009/3/layout/RandomtoResultProcess"/>
    <dgm:cxn modelId="{3BBAFB30-E8EA-4174-8BE2-F47BB8AAEE0A}" type="presParOf" srcId="{34D6CA4D-34F0-4BE0-B665-790577D46B1B}" destId="{526B5979-7215-4D8C-8B66-10F2C2E75778}" srcOrd="0" destOrd="0" presId="urn:microsoft.com/office/officeart/2009/3/layout/RandomtoResultProcess"/>
    <dgm:cxn modelId="{D9E8FF82-F944-486D-AB2E-A8F13663C098}" type="presParOf" srcId="{34D6CA4D-34F0-4BE0-B665-790577D46B1B}" destId="{E751DB60-A20A-4FB9-9392-8D2013387DA5}" srcOrd="1" destOrd="0" presId="urn:microsoft.com/office/officeart/2009/3/layout/RandomtoResultProcess"/>
    <dgm:cxn modelId="{0E27B942-25FD-42FD-8A03-E3983D3B27AA}" type="presParOf" srcId="{34D6CA4D-34F0-4BE0-B665-790577D46B1B}" destId="{9286AD2F-643B-47DB-B1D5-1DD82E87EAA1}" srcOrd="2" destOrd="0" presId="urn:microsoft.com/office/officeart/2009/3/layout/RandomtoResultProcess"/>
    <dgm:cxn modelId="{6D1ABF3C-23BC-4CA8-A56F-5F67300DDF67}" type="presParOf" srcId="{34D6CA4D-34F0-4BE0-B665-790577D46B1B}" destId="{3A6AD598-B351-43C6-9615-E1F31E22AD28}" srcOrd="3" destOrd="0" presId="urn:microsoft.com/office/officeart/2009/3/layout/RandomtoResultProcess"/>
    <dgm:cxn modelId="{313CFF6E-45F0-4C81-99FC-DD24F4A90C25}" type="presParOf" srcId="{34D6CA4D-34F0-4BE0-B665-790577D46B1B}" destId="{4BDEFF10-EB60-4EE7-AC67-05AB8BE363F6}" srcOrd="4" destOrd="0" presId="urn:microsoft.com/office/officeart/2009/3/layout/RandomtoResultProcess"/>
    <dgm:cxn modelId="{79AD96B2-42F4-4685-99D4-BAA50E017B5B}" type="presParOf" srcId="{34D6CA4D-34F0-4BE0-B665-790577D46B1B}" destId="{9D9289BC-821F-410D-9E1A-8639E9BDD633}" srcOrd="5" destOrd="0" presId="urn:microsoft.com/office/officeart/2009/3/layout/RandomtoResultProcess"/>
    <dgm:cxn modelId="{A48A1F86-F9A5-4F24-96D9-116DF8FE7F3F}" type="presParOf" srcId="{34D6CA4D-34F0-4BE0-B665-790577D46B1B}" destId="{453564F1-5F5B-4C1C-B8AA-67EEF5F328BF}" srcOrd="6" destOrd="0" presId="urn:microsoft.com/office/officeart/2009/3/layout/RandomtoResultProcess"/>
    <dgm:cxn modelId="{35CFC0A9-96A7-4070-9960-CD966CF48906}" type="presParOf" srcId="{34D6CA4D-34F0-4BE0-B665-790577D46B1B}" destId="{FA335FE7-EDB9-4BB7-8E79-F08D89B60029}" srcOrd="7" destOrd="0" presId="urn:microsoft.com/office/officeart/2009/3/layout/RandomtoResultProcess"/>
    <dgm:cxn modelId="{68363258-B0A2-4207-9430-92B0CC6B283A}" type="presParOf" srcId="{34D6CA4D-34F0-4BE0-B665-790577D46B1B}" destId="{DC894473-0616-4103-A40D-19FE08B4FBC6}" srcOrd="8" destOrd="0" presId="urn:microsoft.com/office/officeart/2009/3/layout/RandomtoResultProcess"/>
    <dgm:cxn modelId="{6635EF57-AF9C-4DDC-B62B-D7772E7A1553}" type="presParOf" srcId="{34D6CA4D-34F0-4BE0-B665-790577D46B1B}" destId="{60E1AD04-AD3B-42B4-BB85-F89398C7A844}" srcOrd="9" destOrd="0" presId="urn:microsoft.com/office/officeart/2009/3/layout/RandomtoResultProcess"/>
    <dgm:cxn modelId="{08549071-3713-4EAF-A5FE-9D995E20E31C}" type="presParOf" srcId="{34D6CA4D-34F0-4BE0-B665-790577D46B1B}" destId="{043E4B3D-BAC0-495E-A55D-0E7C6D7E2864}" srcOrd="10" destOrd="0" presId="urn:microsoft.com/office/officeart/2009/3/layout/RandomtoResultProcess"/>
    <dgm:cxn modelId="{93721365-60C6-440B-BCF9-72807CEA2154}" type="presParOf" srcId="{34D6CA4D-34F0-4BE0-B665-790577D46B1B}" destId="{8237CF80-C52C-44EA-91C9-0CC4975528EB}" srcOrd="11" destOrd="0" presId="urn:microsoft.com/office/officeart/2009/3/layout/RandomtoResultProcess"/>
    <dgm:cxn modelId="{38AFAC93-D107-42DB-A38B-3843BF9B9FA4}" type="presParOf" srcId="{34D6CA4D-34F0-4BE0-B665-790577D46B1B}" destId="{2DA69A4C-7ECC-4341-B67C-55E145CC2531}" srcOrd="12" destOrd="0" presId="urn:microsoft.com/office/officeart/2009/3/layout/RandomtoResultProcess"/>
    <dgm:cxn modelId="{5B03A531-8533-43F2-BA50-495E5ADF2214}" type="presParOf" srcId="{34D6CA4D-34F0-4BE0-B665-790577D46B1B}" destId="{6C448A36-89C0-4FF2-8343-06ECB8C7A57A}" srcOrd="13" destOrd="0" presId="urn:microsoft.com/office/officeart/2009/3/layout/RandomtoResultProcess"/>
    <dgm:cxn modelId="{EC374809-92E3-4435-9CE0-D094C9BA4D01}" type="presParOf" srcId="{34D6CA4D-34F0-4BE0-B665-790577D46B1B}" destId="{3FF3BB52-CBB8-448A-8893-796C8E47DDB5}" srcOrd="14" destOrd="0" presId="urn:microsoft.com/office/officeart/2009/3/layout/RandomtoResultProcess"/>
    <dgm:cxn modelId="{32268F72-F2F1-4C01-89B7-7584E06C8372}" type="presParOf" srcId="{34D6CA4D-34F0-4BE0-B665-790577D46B1B}" destId="{33DE45AB-2F34-4670-AD7B-ED0A5E5EC58B}" srcOrd="15" destOrd="0" presId="urn:microsoft.com/office/officeart/2009/3/layout/RandomtoResultProcess"/>
    <dgm:cxn modelId="{A3CDA732-D9DB-4388-BAA7-C8EB827534AB}" type="presParOf" srcId="{34D6CA4D-34F0-4BE0-B665-790577D46B1B}" destId="{D963846E-2D26-4F32-9783-4DF51E0C3C66}" srcOrd="16" destOrd="0" presId="urn:microsoft.com/office/officeart/2009/3/layout/RandomtoResultProcess"/>
    <dgm:cxn modelId="{6DFA3234-91E3-43A3-B5E6-A448D273D577}" type="presParOf" srcId="{34D6CA4D-34F0-4BE0-B665-790577D46B1B}" destId="{91E7887E-3465-4BC8-93F8-2B1FBDDEB6FD}" srcOrd="17" destOrd="0" presId="urn:microsoft.com/office/officeart/2009/3/layout/RandomtoResultProcess"/>
    <dgm:cxn modelId="{FD525713-B122-4382-BF11-1246D33ED690}" type="presParOf" srcId="{34D6CA4D-34F0-4BE0-B665-790577D46B1B}" destId="{898744D8-0837-40FF-8B71-204EE5EE0720}" srcOrd="18" destOrd="0" presId="urn:microsoft.com/office/officeart/2009/3/layout/RandomtoResultProcess"/>
    <dgm:cxn modelId="{BC74D170-0455-4488-90D0-382335F2D8DB}" type="presParOf" srcId="{1D477579-5278-44E1-96FA-DA48CF7D5F33}" destId="{A130F8A3-3948-4134-B913-AD729E962294}" srcOrd="1" destOrd="0" presId="urn:microsoft.com/office/officeart/2009/3/layout/RandomtoResultProcess"/>
    <dgm:cxn modelId="{A2887C29-964A-412D-8415-E947BB6092DC}" type="presParOf" srcId="{A130F8A3-3948-4134-B913-AD729E962294}" destId="{316F4B99-AAE9-4BC4-99B8-6515E2024731}" srcOrd="0" destOrd="0" presId="urn:microsoft.com/office/officeart/2009/3/layout/RandomtoResultProcess"/>
    <dgm:cxn modelId="{83ACFB57-25C8-469B-A1FF-60B018588A8A}" type="presParOf" srcId="{A130F8A3-3948-4134-B913-AD729E962294}" destId="{A7685F46-1C69-4E12-84A4-4D48658475C1}" srcOrd="1" destOrd="0" presId="urn:microsoft.com/office/officeart/2009/3/layout/RandomtoResultProcess"/>
    <dgm:cxn modelId="{788083C9-4FEC-427D-8034-57DFBE8A3A83}" type="presParOf" srcId="{1D477579-5278-44E1-96FA-DA48CF7D5F33}" destId="{24F0BB91-97AB-4F00-8756-0BD174210428}" srcOrd="2" destOrd="0" presId="urn:microsoft.com/office/officeart/2009/3/layout/RandomtoResultProcess"/>
    <dgm:cxn modelId="{0DD278C6-AA39-440D-BD77-D6FCA4811C3B}" type="presParOf" srcId="{24F0BB91-97AB-4F00-8756-0BD174210428}" destId="{E133470D-B1E4-484D-83FA-A6F948188CEE}" srcOrd="0" destOrd="0" presId="urn:microsoft.com/office/officeart/2009/3/layout/RandomtoResultProcess"/>
    <dgm:cxn modelId="{EBE2E619-C3B0-4ED8-85A9-A39BD7F6A59A}" type="presParOf" srcId="{24F0BB91-97AB-4F00-8756-0BD174210428}" destId="{375D5330-FE8A-4F30-A9B2-AEA6B0F75C2B}" srcOrd="1" destOrd="0" presId="urn:microsoft.com/office/officeart/2009/3/layout/RandomtoResultProcess"/>
    <dgm:cxn modelId="{D859BD53-5AF3-427D-B8BE-53E405ADD9A8}" type="presParOf" srcId="{1D477579-5278-44E1-96FA-DA48CF7D5F33}" destId="{15B6F082-7511-48CE-8977-6BA7F007EB00}" srcOrd="3" destOrd="0" presId="urn:microsoft.com/office/officeart/2009/3/layout/RandomtoResultProcess"/>
    <dgm:cxn modelId="{1185C980-9BE8-493E-A5B2-FA91FACE4B31}" type="presParOf" srcId="{15B6F082-7511-48CE-8977-6BA7F007EB00}" destId="{D7902ADA-DD1E-4B79-A1A3-CABE745C5DC3}" srcOrd="0" destOrd="0" presId="urn:microsoft.com/office/officeart/2009/3/layout/RandomtoResultProcess"/>
    <dgm:cxn modelId="{B13E208E-E1F6-4581-919C-EE40E12DB0C4}" type="presParOf" srcId="{15B6F082-7511-48CE-8977-6BA7F007EB00}" destId="{BDA3DE96-4211-4DB0-9ADA-5B64827845A0}" srcOrd="1" destOrd="0" presId="urn:microsoft.com/office/officeart/2009/3/layout/RandomtoResultProcess"/>
    <dgm:cxn modelId="{511D4CD6-A55D-45D0-8B6C-D95BD9FA9A3B}" type="presParOf" srcId="{1D477579-5278-44E1-96FA-DA48CF7D5F33}" destId="{67AAFCD5-6842-4039-8750-2067C4729AC6}" srcOrd="4" destOrd="0" presId="urn:microsoft.com/office/officeart/2009/3/layout/RandomtoResultProcess"/>
    <dgm:cxn modelId="{9CAB23BA-03B9-463A-9F1D-10AFFC36CEB8}" type="presParOf" srcId="{67AAFCD5-6842-4039-8750-2067C4729AC6}" destId="{D41FAA7D-D6D6-4A8A-8272-E24E739CF5E3}" srcOrd="0" destOrd="0" presId="urn:microsoft.com/office/officeart/2009/3/layout/RandomtoResultProcess"/>
    <dgm:cxn modelId="{5B5EFCC4-6A84-4BE0-BBAD-CAD812B7F728}" type="presParOf" srcId="{67AAFCD5-6842-4039-8750-2067C4729AC6}" destId="{E67B2CA0-B20A-493B-B53F-4068B882D2DA}" srcOrd="1" destOrd="0" presId="urn:microsoft.com/office/officeart/2009/3/layout/RandomtoResult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3542A-53DE-43D9-A922-08D6018B2921}"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zh-CN" altLang="en-US"/>
        </a:p>
      </dgm:t>
    </dgm:pt>
    <dgm:pt modelId="{D903CFDA-4212-4202-B8D1-6035842AE33A}">
      <dgm:prSet phldrT="[文本]"/>
      <dgm:spPr/>
      <dgm:t>
        <a:bodyPr/>
        <a:lstStyle/>
        <a:p>
          <a:r>
            <a:rPr lang="en-US" altLang="zh-CN" b="1">
              <a:solidFill>
                <a:schemeClr val="accent1"/>
              </a:solidFill>
              <a:latin typeface="+mj-ea"/>
              <a:ea typeface="+mj-ea"/>
            </a:rPr>
            <a:t>1. </a:t>
          </a:r>
          <a:r>
            <a:rPr lang="zh-CN" altLang="en-US" b="1">
              <a:solidFill>
                <a:schemeClr val="accent1"/>
              </a:solidFill>
              <a:latin typeface="+mj-ea"/>
              <a:ea typeface="+mj-ea"/>
            </a:rPr>
            <a:t>经济指标</a:t>
          </a:r>
        </a:p>
      </dgm:t>
    </dgm:pt>
    <dgm:pt modelId="{B893B185-80E0-4583-A6D7-147E8B644D0F}" cxnId="{60224B5C-258A-49E4-AD4F-D3C9F579FB28}" type="parTrans">
      <dgm:prSet/>
      <dgm:spPr/>
      <dgm:t>
        <a:bodyPr/>
        <a:lstStyle/>
        <a:p>
          <a:endParaRPr lang="zh-CN" altLang="en-US"/>
        </a:p>
      </dgm:t>
    </dgm:pt>
    <dgm:pt modelId="{A3105759-CC1B-43D3-AFD3-48BF1153A5CE}" cxnId="{60224B5C-258A-49E4-AD4F-D3C9F579FB28}" type="sibTrans">
      <dgm:prSet/>
      <dgm:spPr/>
      <dgm:t>
        <a:bodyPr/>
        <a:lstStyle/>
        <a:p>
          <a:endParaRPr lang="zh-CN" altLang="en-US"/>
        </a:p>
      </dgm:t>
    </dgm:pt>
    <dgm:pt modelId="{4182CB3E-95D8-468A-B8C1-2400261D22F7}">
      <dgm:prSet phldrT="[文本]"/>
      <dgm:spPr/>
      <dgm:t>
        <a:bodyPr/>
        <a:lstStyle/>
        <a:p>
          <a:r>
            <a:rPr lang="en-US" altLang="zh-CN" b="1">
              <a:latin typeface="+mn-ea"/>
              <a:ea typeface="+mn-ea"/>
            </a:rPr>
            <a:t>GPD</a:t>
          </a:r>
          <a:r>
            <a:rPr lang="zh-CN" altLang="en-US" b="1">
              <a:latin typeface="+mn-ea"/>
              <a:ea typeface="+mn-ea"/>
            </a:rPr>
            <a:t>、</a:t>
          </a:r>
          <a:r>
            <a:rPr lang="zh-CN" altLang="en-US" b="1" i="0">
              <a:latin typeface="+mn-ea"/>
              <a:ea typeface="+mn-ea"/>
            </a:rPr>
            <a:t>通货膨胀率、失业率、工业产值等</a:t>
          </a:r>
          <a:endParaRPr lang="zh-CN" altLang="en-US" b="1">
            <a:latin typeface="+mn-ea"/>
            <a:ea typeface="+mn-ea"/>
          </a:endParaRPr>
        </a:p>
      </dgm:t>
    </dgm:pt>
    <dgm:pt modelId="{E63754F9-7603-4A9E-BDA6-63B43DD5D14D}" cxnId="{635B1B96-3196-4945-8ECC-9F565DA3F57C}" type="parTrans">
      <dgm:prSet/>
      <dgm:spPr/>
      <dgm:t>
        <a:bodyPr/>
        <a:lstStyle/>
        <a:p>
          <a:endParaRPr lang="zh-CN" altLang="en-US"/>
        </a:p>
      </dgm:t>
    </dgm:pt>
    <dgm:pt modelId="{D0F3FF63-38E7-43B9-B98E-104807B2C455}" cxnId="{635B1B96-3196-4945-8ECC-9F565DA3F57C}" type="sibTrans">
      <dgm:prSet/>
      <dgm:spPr/>
      <dgm:t>
        <a:bodyPr/>
        <a:lstStyle/>
        <a:p>
          <a:endParaRPr lang="zh-CN" altLang="en-US"/>
        </a:p>
      </dgm:t>
    </dgm:pt>
    <dgm:pt modelId="{B33D60DD-0BE0-46B5-AA7F-91A4EE623274}">
      <dgm:prSet phldrT="[文本]"/>
      <dgm:spPr/>
      <dgm:t>
        <a:bodyPr/>
        <a:lstStyle/>
        <a:p>
          <a:r>
            <a:rPr lang="en-US" altLang="zh-CN" b="1" i="0">
              <a:solidFill>
                <a:schemeClr val="accent1"/>
              </a:solidFill>
              <a:latin typeface="+mj-ea"/>
              <a:ea typeface="+mj-ea"/>
            </a:rPr>
            <a:t>2. </a:t>
          </a:r>
          <a:r>
            <a:rPr lang="zh-CN" altLang="en-US" b="1" i="0">
              <a:solidFill>
                <a:schemeClr val="accent1"/>
              </a:solidFill>
              <a:latin typeface="+mj-ea"/>
              <a:ea typeface="+mj-ea"/>
            </a:rPr>
            <a:t>利率和货币政策</a:t>
          </a:r>
          <a:endParaRPr lang="zh-CN" altLang="en-US">
            <a:solidFill>
              <a:schemeClr val="accent1"/>
            </a:solidFill>
            <a:latin typeface="+mj-ea"/>
            <a:ea typeface="+mj-ea"/>
          </a:endParaRPr>
        </a:p>
      </dgm:t>
    </dgm:pt>
    <dgm:pt modelId="{A0658998-4DD7-4AF3-86AF-7734BD1B78B6}" cxnId="{A1349D54-26DB-4252-9957-FE3107C5C37B}" type="parTrans">
      <dgm:prSet/>
      <dgm:spPr/>
      <dgm:t>
        <a:bodyPr/>
        <a:lstStyle/>
        <a:p>
          <a:endParaRPr lang="zh-CN" altLang="en-US"/>
        </a:p>
      </dgm:t>
    </dgm:pt>
    <dgm:pt modelId="{C0B167F2-01E5-4611-8FE5-03D86F1954A6}" cxnId="{A1349D54-26DB-4252-9957-FE3107C5C37B}" type="sibTrans">
      <dgm:prSet/>
      <dgm:spPr/>
      <dgm:t>
        <a:bodyPr/>
        <a:lstStyle/>
        <a:p>
          <a:endParaRPr lang="zh-CN" altLang="en-US"/>
        </a:p>
      </dgm:t>
    </dgm:pt>
    <dgm:pt modelId="{6CBB4F13-F0EC-4CE9-B89F-BAD19292941B}">
      <dgm:prSet phldrT="[文本]"/>
      <dgm:spPr/>
      <dgm:t>
        <a:bodyPr/>
        <a:lstStyle/>
        <a:p>
          <a:r>
            <a:rPr lang="zh-CN" altLang="en-US" b="1" i="0">
              <a:latin typeface="+mn-ea"/>
              <a:ea typeface="+mn-ea"/>
            </a:rPr>
            <a:t>中央银行的利率决策、货币政策、货币供应量</a:t>
          </a:r>
          <a:endParaRPr lang="zh-CN" altLang="en-US" b="1">
            <a:latin typeface="+mn-ea"/>
            <a:ea typeface="+mn-ea"/>
          </a:endParaRPr>
        </a:p>
      </dgm:t>
    </dgm:pt>
    <dgm:pt modelId="{E2E8B614-A374-42BB-B15D-1AA08BE3AFF2}" cxnId="{E35018BD-99F7-498D-BB36-510475A7D22F}" type="parTrans">
      <dgm:prSet/>
      <dgm:spPr/>
      <dgm:t>
        <a:bodyPr/>
        <a:lstStyle/>
        <a:p>
          <a:endParaRPr lang="zh-CN" altLang="en-US"/>
        </a:p>
      </dgm:t>
    </dgm:pt>
    <dgm:pt modelId="{97939914-74E2-4283-AFB1-98E5CB92A3BD}" cxnId="{E35018BD-99F7-498D-BB36-510475A7D22F}" type="sibTrans">
      <dgm:prSet/>
      <dgm:spPr/>
      <dgm:t>
        <a:bodyPr/>
        <a:lstStyle/>
        <a:p>
          <a:endParaRPr lang="zh-CN" altLang="en-US"/>
        </a:p>
      </dgm:t>
    </dgm:pt>
    <dgm:pt modelId="{94DDF88A-605C-47B4-82A2-E89882EEA27F}">
      <dgm:prSet phldrT="[文本]"/>
      <dgm:spPr/>
      <dgm:t>
        <a:bodyPr/>
        <a:lstStyle/>
        <a:p>
          <a:r>
            <a:rPr lang="en-US" altLang="zh-CN">
              <a:solidFill>
                <a:schemeClr val="accent1"/>
              </a:solidFill>
              <a:latin typeface="+mj-ea"/>
              <a:ea typeface="+mj-ea"/>
            </a:rPr>
            <a:t>3. </a:t>
          </a:r>
          <a:r>
            <a:rPr lang="zh-CN" altLang="en-US" b="1" i="0">
              <a:solidFill>
                <a:schemeClr val="accent1"/>
              </a:solidFill>
              <a:latin typeface="+mj-ea"/>
              <a:ea typeface="+mj-ea"/>
            </a:rPr>
            <a:t>公司状况</a:t>
          </a:r>
          <a:endParaRPr lang="zh-CN" altLang="en-US">
            <a:solidFill>
              <a:schemeClr val="accent1"/>
            </a:solidFill>
            <a:latin typeface="+mj-ea"/>
            <a:ea typeface="+mj-ea"/>
          </a:endParaRPr>
        </a:p>
      </dgm:t>
    </dgm:pt>
    <dgm:pt modelId="{366C21EA-8722-477D-B1A9-D1430334385C}" cxnId="{F265C886-A038-4CB4-839C-5C00552C33C4}" type="parTrans">
      <dgm:prSet/>
      <dgm:spPr/>
      <dgm:t>
        <a:bodyPr/>
        <a:lstStyle/>
        <a:p>
          <a:endParaRPr lang="zh-CN" altLang="en-US"/>
        </a:p>
      </dgm:t>
    </dgm:pt>
    <dgm:pt modelId="{479EFA16-549A-4B5B-A241-DFD3B035E316}" cxnId="{F265C886-A038-4CB4-839C-5C00552C33C4}" type="sibTrans">
      <dgm:prSet/>
      <dgm:spPr/>
      <dgm:t>
        <a:bodyPr/>
        <a:lstStyle/>
        <a:p>
          <a:endParaRPr lang="zh-CN" altLang="en-US"/>
        </a:p>
      </dgm:t>
    </dgm:pt>
    <dgm:pt modelId="{7A3EC418-EE69-4B3C-ABD2-9AF2ACC723A1}">
      <dgm:prSet phldrT="[文本]"/>
      <dgm:spPr/>
      <dgm:t>
        <a:bodyPr/>
        <a:lstStyle/>
        <a:p>
          <a:r>
            <a:rPr lang="zh-CN" altLang="en-US" b="1" i="0">
              <a:latin typeface="+mn-ea"/>
              <a:ea typeface="+mn-ea"/>
            </a:rPr>
            <a:t>财务报表、利润、现金流、业务模式等</a:t>
          </a:r>
          <a:endParaRPr lang="zh-CN" altLang="en-US" b="1">
            <a:latin typeface="+mn-ea"/>
            <a:ea typeface="+mn-ea"/>
          </a:endParaRPr>
        </a:p>
      </dgm:t>
    </dgm:pt>
    <dgm:pt modelId="{B94EDA2C-D61B-438D-B085-FCFE9170C7FD}" cxnId="{A73638BA-367F-4566-99D9-4D9CAE673A33}" type="parTrans">
      <dgm:prSet/>
      <dgm:spPr/>
      <dgm:t>
        <a:bodyPr/>
        <a:lstStyle/>
        <a:p>
          <a:endParaRPr lang="zh-CN" altLang="en-US"/>
        </a:p>
      </dgm:t>
    </dgm:pt>
    <dgm:pt modelId="{C453984C-DA43-4771-9826-E93A69C59FC4}" cxnId="{A73638BA-367F-4566-99D9-4D9CAE673A33}" type="sibTrans">
      <dgm:prSet/>
      <dgm:spPr/>
      <dgm:t>
        <a:bodyPr/>
        <a:lstStyle/>
        <a:p>
          <a:endParaRPr lang="zh-CN" altLang="en-US"/>
        </a:p>
      </dgm:t>
    </dgm:pt>
    <dgm:pt modelId="{E7182323-D0FF-4E4C-8C57-C9A2A9715C0B}">
      <dgm:prSet phldrT="[文本]"/>
      <dgm:spPr/>
      <dgm:t>
        <a:bodyPr/>
        <a:lstStyle/>
        <a:p>
          <a:r>
            <a:rPr lang="en-US" altLang="zh-CN">
              <a:solidFill>
                <a:schemeClr val="accent1"/>
              </a:solidFill>
              <a:latin typeface="+mj-ea"/>
              <a:ea typeface="+mj-ea"/>
            </a:rPr>
            <a:t>4. </a:t>
          </a:r>
          <a:r>
            <a:rPr lang="zh-CN" altLang="en-US" b="1" i="0">
              <a:solidFill>
                <a:schemeClr val="accent1"/>
              </a:solidFill>
              <a:latin typeface="+mj-ea"/>
              <a:ea typeface="+mj-ea"/>
            </a:rPr>
            <a:t>技术分析</a:t>
          </a:r>
          <a:endParaRPr lang="zh-CN" altLang="en-US" b="1">
            <a:solidFill>
              <a:schemeClr val="accent1"/>
            </a:solidFill>
            <a:latin typeface="+mj-ea"/>
            <a:ea typeface="+mj-ea"/>
          </a:endParaRPr>
        </a:p>
      </dgm:t>
    </dgm:pt>
    <dgm:pt modelId="{67397769-D469-44FE-8306-234457C93325}" cxnId="{82C932CA-F126-4DF6-8A12-C2F1BD805C86}" type="parTrans">
      <dgm:prSet/>
      <dgm:spPr/>
      <dgm:t>
        <a:bodyPr/>
        <a:lstStyle/>
        <a:p>
          <a:endParaRPr lang="zh-CN" altLang="en-US"/>
        </a:p>
      </dgm:t>
    </dgm:pt>
    <dgm:pt modelId="{9933DB20-26A4-46E9-9AB0-BFB9A817D8D8}" cxnId="{82C932CA-F126-4DF6-8A12-C2F1BD805C86}" type="sibTrans">
      <dgm:prSet/>
      <dgm:spPr/>
      <dgm:t>
        <a:bodyPr/>
        <a:lstStyle/>
        <a:p>
          <a:endParaRPr lang="zh-CN" altLang="en-US"/>
        </a:p>
      </dgm:t>
    </dgm:pt>
    <dgm:pt modelId="{E95734D5-3483-47C6-9E4A-D24AB258543B}">
      <dgm:prSet phldrT="[文本]"/>
      <dgm:spPr/>
      <dgm:t>
        <a:bodyPr/>
        <a:lstStyle/>
        <a:p>
          <a:r>
            <a:rPr lang="zh-CN" altLang="en-US" b="1" i="0">
              <a:latin typeface="+mn-ea"/>
              <a:ea typeface="+mn-ea"/>
            </a:rPr>
            <a:t>价格走势、交易量</a:t>
          </a:r>
          <a:endParaRPr lang="zh-CN" altLang="en-US" b="1">
            <a:latin typeface="+mn-ea"/>
            <a:ea typeface="+mn-ea"/>
          </a:endParaRPr>
        </a:p>
      </dgm:t>
    </dgm:pt>
    <dgm:pt modelId="{AEB79720-C57F-4C20-B8B4-76CE9A254E86}" cxnId="{8E70E018-D12A-40C1-B013-988C959A5231}" type="parTrans">
      <dgm:prSet/>
      <dgm:spPr/>
      <dgm:t>
        <a:bodyPr/>
        <a:lstStyle/>
        <a:p>
          <a:endParaRPr lang="zh-CN" altLang="en-US"/>
        </a:p>
      </dgm:t>
    </dgm:pt>
    <dgm:pt modelId="{61166CD6-56CE-487D-B42E-F403F1D955E1}" cxnId="{8E70E018-D12A-40C1-B013-988C959A5231}" type="sibTrans">
      <dgm:prSet/>
      <dgm:spPr/>
      <dgm:t>
        <a:bodyPr/>
        <a:lstStyle/>
        <a:p>
          <a:endParaRPr lang="zh-CN" altLang="en-US"/>
        </a:p>
      </dgm:t>
    </dgm:pt>
    <dgm:pt modelId="{E5272126-8782-43D2-BE2A-2639BDB80373}">
      <dgm:prSet phldrT="[文本]"/>
      <dgm:spPr/>
      <dgm:t>
        <a:bodyPr/>
        <a:lstStyle/>
        <a:p>
          <a:r>
            <a:rPr lang="en-US" altLang="zh-CN" b="1" i="0">
              <a:solidFill>
                <a:schemeClr val="accent1"/>
              </a:solidFill>
              <a:latin typeface="+mj-ea"/>
              <a:ea typeface="+mj-ea"/>
            </a:rPr>
            <a:t>5. </a:t>
          </a:r>
          <a:r>
            <a:rPr lang="zh-CN" altLang="en-US" b="1" i="0">
              <a:solidFill>
                <a:schemeClr val="accent1"/>
              </a:solidFill>
              <a:latin typeface="+mj-ea"/>
              <a:ea typeface="+mj-ea"/>
            </a:rPr>
            <a:t>基本面分析</a:t>
          </a:r>
          <a:endParaRPr lang="zh-CN" altLang="en-US">
            <a:solidFill>
              <a:schemeClr val="accent1"/>
            </a:solidFill>
            <a:latin typeface="+mj-ea"/>
            <a:ea typeface="+mj-ea"/>
          </a:endParaRPr>
        </a:p>
      </dgm:t>
    </dgm:pt>
    <dgm:pt modelId="{D3B331CE-C615-4DB3-A7C9-BE9EAC36FA22}" cxnId="{58011A3B-D0DC-46AD-ADCF-7D3EB2CFFC59}" type="parTrans">
      <dgm:prSet/>
      <dgm:spPr/>
      <dgm:t>
        <a:bodyPr/>
        <a:lstStyle/>
        <a:p>
          <a:endParaRPr lang="zh-CN" altLang="en-US"/>
        </a:p>
      </dgm:t>
    </dgm:pt>
    <dgm:pt modelId="{8F7D05E8-6C50-47BB-915B-FF0507A82FE0}" cxnId="{58011A3B-D0DC-46AD-ADCF-7D3EB2CFFC59}" type="sibTrans">
      <dgm:prSet/>
      <dgm:spPr/>
      <dgm:t>
        <a:bodyPr/>
        <a:lstStyle/>
        <a:p>
          <a:endParaRPr lang="zh-CN" altLang="en-US"/>
        </a:p>
      </dgm:t>
    </dgm:pt>
    <dgm:pt modelId="{05AFEEE7-E027-4D4C-927A-3B8887779DB0}">
      <dgm:prSet phldrT="[文本]"/>
      <dgm:spPr/>
      <dgm:t>
        <a:bodyPr/>
        <a:lstStyle/>
        <a:p>
          <a:r>
            <a:rPr lang="en-US" altLang="zh-CN" b="1" i="0">
              <a:solidFill>
                <a:schemeClr val="accent1"/>
              </a:solidFill>
              <a:latin typeface="+mj-ea"/>
              <a:ea typeface="+mj-ea"/>
            </a:rPr>
            <a:t>6. </a:t>
          </a:r>
          <a:r>
            <a:rPr lang="zh-CN" altLang="en-US" b="1" i="0">
              <a:solidFill>
                <a:schemeClr val="accent1"/>
              </a:solidFill>
              <a:latin typeface="+mj-ea"/>
              <a:ea typeface="+mj-ea"/>
            </a:rPr>
            <a:t>全球地缘政治风险</a:t>
          </a:r>
          <a:endParaRPr lang="zh-CN" altLang="en-US">
            <a:solidFill>
              <a:schemeClr val="accent1"/>
            </a:solidFill>
            <a:latin typeface="+mj-ea"/>
            <a:ea typeface="+mj-ea"/>
          </a:endParaRPr>
        </a:p>
      </dgm:t>
    </dgm:pt>
    <dgm:pt modelId="{8BF6C9FC-D060-4CAB-B45E-81B25744A36B}" cxnId="{1058D8C1-3FD8-4CAD-8F75-862E7210F547}" type="parTrans">
      <dgm:prSet/>
      <dgm:spPr/>
      <dgm:t>
        <a:bodyPr/>
        <a:lstStyle/>
        <a:p>
          <a:endParaRPr lang="zh-CN" altLang="en-US"/>
        </a:p>
      </dgm:t>
    </dgm:pt>
    <dgm:pt modelId="{881CA691-981F-45CB-9773-D24E2F6303F1}" cxnId="{1058D8C1-3FD8-4CAD-8F75-862E7210F547}" type="sibTrans">
      <dgm:prSet/>
      <dgm:spPr/>
      <dgm:t>
        <a:bodyPr/>
        <a:lstStyle/>
        <a:p>
          <a:endParaRPr lang="zh-CN" altLang="en-US"/>
        </a:p>
      </dgm:t>
    </dgm:pt>
    <dgm:pt modelId="{0E7A5566-80BD-4C16-ADE6-A8143EB8C9F3}">
      <dgm:prSet phldrT="[文本]"/>
      <dgm:spPr/>
      <dgm:t>
        <a:bodyPr/>
        <a:lstStyle/>
        <a:p>
          <a:r>
            <a:rPr lang="en-US" altLang="zh-CN" b="1" i="0">
              <a:solidFill>
                <a:schemeClr val="accent1"/>
              </a:solidFill>
              <a:latin typeface="+mj-ea"/>
              <a:ea typeface="+mj-ea"/>
            </a:rPr>
            <a:t>7. </a:t>
          </a:r>
          <a:r>
            <a:rPr lang="zh-CN" altLang="en-US" b="1" i="0">
              <a:solidFill>
                <a:schemeClr val="accent1"/>
              </a:solidFill>
              <a:latin typeface="+mj-ea"/>
              <a:ea typeface="+mj-ea"/>
            </a:rPr>
            <a:t>环境、社会和治理（</a:t>
          </a:r>
          <a:r>
            <a:rPr lang="en-US" altLang="zh-CN" b="1" i="0">
              <a:solidFill>
                <a:schemeClr val="accent1"/>
              </a:solidFill>
              <a:latin typeface="+mj-ea"/>
              <a:ea typeface="+mj-ea"/>
            </a:rPr>
            <a:t>ESG</a:t>
          </a:r>
          <a:r>
            <a:rPr lang="zh-CN" altLang="en-US" b="1" i="0">
              <a:solidFill>
                <a:schemeClr val="accent1"/>
              </a:solidFill>
              <a:latin typeface="+mj-ea"/>
              <a:ea typeface="+mj-ea"/>
            </a:rPr>
            <a:t>）因素</a:t>
          </a:r>
          <a:endParaRPr lang="zh-CN" altLang="en-US">
            <a:solidFill>
              <a:schemeClr val="accent1"/>
            </a:solidFill>
            <a:latin typeface="+mj-ea"/>
            <a:ea typeface="+mj-ea"/>
          </a:endParaRPr>
        </a:p>
      </dgm:t>
    </dgm:pt>
    <dgm:pt modelId="{9BD26D84-2A9D-435C-BEE4-532F5927E355}" cxnId="{901131CA-CF5D-4008-A99D-71F2BAE81BDD}" type="parTrans">
      <dgm:prSet/>
      <dgm:spPr/>
      <dgm:t>
        <a:bodyPr/>
        <a:lstStyle/>
        <a:p>
          <a:endParaRPr lang="zh-CN" altLang="en-US"/>
        </a:p>
      </dgm:t>
    </dgm:pt>
    <dgm:pt modelId="{AD1A7101-D792-490A-BF16-82B5AF6B7A28}" cxnId="{901131CA-CF5D-4008-A99D-71F2BAE81BDD}" type="sibTrans">
      <dgm:prSet/>
      <dgm:spPr/>
      <dgm:t>
        <a:bodyPr/>
        <a:lstStyle/>
        <a:p>
          <a:endParaRPr lang="zh-CN" altLang="en-US"/>
        </a:p>
      </dgm:t>
    </dgm:pt>
    <dgm:pt modelId="{7374F693-DA27-405A-ABBE-E26A8EB74407}" type="pres">
      <dgm:prSet presAssocID="{BDB3542A-53DE-43D9-A922-08D6018B2921}" presName="Name0" presStyleCnt="0">
        <dgm:presLayoutVars>
          <dgm:chMax/>
          <dgm:chPref/>
          <dgm:dir/>
        </dgm:presLayoutVars>
      </dgm:prSet>
      <dgm:spPr/>
    </dgm:pt>
    <dgm:pt modelId="{E260E200-8F66-4D8F-809F-56F7F3B26A03}" type="pres">
      <dgm:prSet presAssocID="{D903CFDA-4212-4202-B8D1-6035842AE33A}" presName="parenttextcomposite" presStyleCnt="0"/>
      <dgm:spPr/>
    </dgm:pt>
    <dgm:pt modelId="{9703D334-A036-4E02-BCBE-3272858A4981}" type="pres">
      <dgm:prSet presAssocID="{D903CFDA-4212-4202-B8D1-6035842AE33A}" presName="parenttext" presStyleLbl="revTx" presStyleIdx="0" presStyleCnt="7">
        <dgm:presLayoutVars>
          <dgm:chMax/>
          <dgm:chPref val="2"/>
          <dgm:bulletEnabled val="1"/>
        </dgm:presLayoutVars>
      </dgm:prSet>
      <dgm:spPr/>
    </dgm:pt>
    <dgm:pt modelId="{66CC32B4-69EA-4575-9ECF-A11F8BF77247}" type="pres">
      <dgm:prSet presAssocID="{D903CFDA-4212-4202-B8D1-6035842AE33A}" presName="composite" presStyleCnt="0"/>
      <dgm:spPr/>
    </dgm:pt>
    <dgm:pt modelId="{FFB5872E-366E-4A30-BD44-FFA6A2802598}" type="pres">
      <dgm:prSet presAssocID="{D903CFDA-4212-4202-B8D1-6035842AE33A}" presName="chevron1" presStyleLbl="alignNode1" presStyleIdx="0" presStyleCnt="49"/>
      <dgm:spPr/>
    </dgm:pt>
    <dgm:pt modelId="{935F9ACC-511B-491D-9216-AA8919E6C129}" type="pres">
      <dgm:prSet presAssocID="{D903CFDA-4212-4202-B8D1-6035842AE33A}" presName="chevron2" presStyleLbl="alignNode1" presStyleIdx="1" presStyleCnt="49"/>
      <dgm:spPr/>
    </dgm:pt>
    <dgm:pt modelId="{508EA4F1-9864-43B4-9E0A-C7426D6D7AEB}" type="pres">
      <dgm:prSet presAssocID="{D903CFDA-4212-4202-B8D1-6035842AE33A}" presName="chevron3" presStyleLbl="alignNode1" presStyleIdx="2" presStyleCnt="49"/>
      <dgm:spPr/>
    </dgm:pt>
    <dgm:pt modelId="{6EA762F6-9A0F-4AD1-BE2A-97B270135C18}" type="pres">
      <dgm:prSet presAssocID="{D903CFDA-4212-4202-B8D1-6035842AE33A}" presName="chevron4" presStyleLbl="alignNode1" presStyleIdx="3" presStyleCnt="49"/>
      <dgm:spPr/>
    </dgm:pt>
    <dgm:pt modelId="{84062451-5B57-41E3-ABB1-1EE414A8520E}" type="pres">
      <dgm:prSet presAssocID="{D903CFDA-4212-4202-B8D1-6035842AE33A}" presName="chevron5" presStyleLbl="alignNode1" presStyleIdx="4" presStyleCnt="49"/>
      <dgm:spPr/>
    </dgm:pt>
    <dgm:pt modelId="{ED4689C1-EF86-49FD-99A7-1E6AC881DB2E}" type="pres">
      <dgm:prSet presAssocID="{D903CFDA-4212-4202-B8D1-6035842AE33A}" presName="chevron6" presStyleLbl="alignNode1" presStyleIdx="5" presStyleCnt="49"/>
      <dgm:spPr/>
    </dgm:pt>
    <dgm:pt modelId="{7FA75E2D-7FCA-461A-BDA3-227D4DA3CBA2}" type="pres">
      <dgm:prSet presAssocID="{D903CFDA-4212-4202-B8D1-6035842AE33A}" presName="chevron7" presStyleLbl="alignNode1" presStyleIdx="6" presStyleCnt="49"/>
      <dgm:spPr/>
    </dgm:pt>
    <dgm:pt modelId="{84C592B7-9EB4-49D4-B6A3-F02AF97B5418}" type="pres">
      <dgm:prSet presAssocID="{D903CFDA-4212-4202-B8D1-6035842AE33A}" presName="childtext" presStyleLbl="solidFgAcc1" presStyleIdx="0" presStyleCnt="4">
        <dgm:presLayoutVars>
          <dgm:chMax/>
          <dgm:chPref val="0"/>
          <dgm:bulletEnabled val="1"/>
        </dgm:presLayoutVars>
      </dgm:prSet>
      <dgm:spPr/>
    </dgm:pt>
    <dgm:pt modelId="{3E3B62A9-2DCC-4B66-BD09-70F0AB2CEC37}" type="pres">
      <dgm:prSet presAssocID="{A3105759-CC1B-43D3-AFD3-48BF1153A5CE}" presName="sibTrans" presStyleCnt="0"/>
      <dgm:spPr/>
    </dgm:pt>
    <dgm:pt modelId="{EFCF59CB-AEE0-4C57-8786-200A985C9DCB}" type="pres">
      <dgm:prSet presAssocID="{B33D60DD-0BE0-46B5-AA7F-91A4EE623274}" presName="parenttextcomposite" presStyleCnt="0"/>
      <dgm:spPr/>
    </dgm:pt>
    <dgm:pt modelId="{1FF69997-ABC3-4714-A1BF-357CE5DF0011}" type="pres">
      <dgm:prSet presAssocID="{B33D60DD-0BE0-46B5-AA7F-91A4EE623274}" presName="parenttext" presStyleLbl="revTx" presStyleIdx="1" presStyleCnt="7">
        <dgm:presLayoutVars>
          <dgm:chMax/>
          <dgm:chPref val="2"/>
          <dgm:bulletEnabled val="1"/>
        </dgm:presLayoutVars>
      </dgm:prSet>
      <dgm:spPr/>
    </dgm:pt>
    <dgm:pt modelId="{DA1D0235-FB0E-449C-8202-CE6AF6E7055A}" type="pres">
      <dgm:prSet presAssocID="{B33D60DD-0BE0-46B5-AA7F-91A4EE623274}" presName="composite" presStyleCnt="0"/>
      <dgm:spPr/>
    </dgm:pt>
    <dgm:pt modelId="{30D1DB67-66AC-4903-B8F2-C9CC861B644E}" type="pres">
      <dgm:prSet presAssocID="{B33D60DD-0BE0-46B5-AA7F-91A4EE623274}" presName="chevron1" presStyleLbl="alignNode1" presStyleIdx="7" presStyleCnt="49"/>
      <dgm:spPr/>
    </dgm:pt>
    <dgm:pt modelId="{904123D6-E2D3-4A3F-ABD6-3446929F4DAE}" type="pres">
      <dgm:prSet presAssocID="{B33D60DD-0BE0-46B5-AA7F-91A4EE623274}" presName="chevron2" presStyleLbl="alignNode1" presStyleIdx="8" presStyleCnt="49"/>
      <dgm:spPr/>
    </dgm:pt>
    <dgm:pt modelId="{AB20129D-8E3D-4EB6-9B55-1400D10F531D}" type="pres">
      <dgm:prSet presAssocID="{B33D60DD-0BE0-46B5-AA7F-91A4EE623274}" presName="chevron3" presStyleLbl="alignNode1" presStyleIdx="9" presStyleCnt="49"/>
      <dgm:spPr/>
    </dgm:pt>
    <dgm:pt modelId="{A09A4BFF-71D8-45B8-BF5C-6A37C367027B}" type="pres">
      <dgm:prSet presAssocID="{B33D60DD-0BE0-46B5-AA7F-91A4EE623274}" presName="chevron4" presStyleLbl="alignNode1" presStyleIdx="10" presStyleCnt="49"/>
      <dgm:spPr/>
    </dgm:pt>
    <dgm:pt modelId="{99B31F0B-1D23-456C-BF88-F6060C1A8790}" type="pres">
      <dgm:prSet presAssocID="{B33D60DD-0BE0-46B5-AA7F-91A4EE623274}" presName="chevron5" presStyleLbl="alignNode1" presStyleIdx="11" presStyleCnt="49"/>
      <dgm:spPr/>
    </dgm:pt>
    <dgm:pt modelId="{1A380399-DC2C-4E22-8F61-12AD9ACA0A1F}" type="pres">
      <dgm:prSet presAssocID="{B33D60DD-0BE0-46B5-AA7F-91A4EE623274}" presName="chevron6" presStyleLbl="alignNode1" presStyleIdx="12" presStyleCnt="49"/>
      <dgm:spPr/>
    </dgm:pt>
    <dgm:pt modelId="{F7E15A98-0434-429F-A2C1-12F31B64A3F6}" type="pres">
      <dgm:prSet presAssocID="{B33D60DD-0BE0-46B5-AA7F-91A4EE623274}" presName="chevron7" presStyleLbl="alignNode1" presStyleIdx="13" presStyleCnt="49"/>
      <dgm:spPr/>
    </dgm:pt>
    <dgm:pt modelId="{288B81A4-DE03-40FE-88FD-FD3613D62C92}" type="pres">
      <dgm:prSet presAssocID="{B33D60DD-0BE0-46B5-AA7F-91A4EE623274}" presName="childtext" presStyleLbl="solidFgAcc1" presStyleIdx="1" presStyleCnt="4">
        <dgm:presLayoutVars>
          <dgm:chMax/>
          <dgm:chPref val="0"/>
          <dgm:bulletEnabled val="1"/>
        </dgm:presLayoutVars>
      </dgm:prSet>
      <dgm:spPr/>
    </dgm:pt>
    <dgm:pt modelId="{40C933FA-8507-44D5-8465-F330BB86F80E}" type="pres">
      <dgm:prSet presAssocID="{C0B167F2-01E5-4611-8FE5-03D86F1954A6}" presName="sibTrans" presStyleCnt="0"/>
      <dgm:spPr/>
    </dgm:pt>
    <dgm:pt modelId="{AB528AA0-BBF5-4D93-96AB-6AC58D8CBF92}" type="pres">
      <dgm:prSet presAssocID="{94DDF88A-605C-47B4-82A2-E89882EEA27F}" presName="parenttextcomposite" presStyleCnt="0"/>
      <dgm:spPr/>
    </dgm:pt>
    <dgm:pt modelId="{7569CA34-5B48-4E75-9F4F-EE3EE221B07E}" type="pres">
      <dgm:prSet presAssocID="{94DDF88A-605C-47B4-82A2-E89882EEA27F}" presName="parenttext" presStyleLbl="revTx" presStyleIdx="2" presStyleCnt="7">
        <dgm:presLayoutVars>
          <dgm:chMax/>
          <dgm:chPref val="2"/>
          <dgm:bulletEnabled val="1"/>
        </dgm:presLayoutVars>
      </dgm:prSet>
      <dgm:spPr/>
    </dgm:pt>
    <dgm:pt modelId="{ECFB85C4-7284-4649-9812-C3FBB7E8ABD1}" type="pres">
      <dgm:prSet presAssocID="{94DDF88A-605C-47B4-82A2-E89882EEA27F}" presName="composite" presStyleCnt="0"/>
      <dgm:spPr/>
    </dgm:pt>
    <dgm:pt modelId="{FADD6375-4E2F-4BD5-8555-6AFA912718A2}" type="pres">
      <dgm:prSet presAssocID="{94DDF88A-605C-47B4-82A2-E89882EEA27F}" presName="chevron1" presStyleLbl="alignNode1" presStyleIdx="14" presStyleCnt="49"/>
      <dgm:spPr/>
    </dgm:pt>
    <dgm:pt modelId="{FE0EFC63-DCD0-49C6-B204-831C41FAFA1D}" type="pres">
      <dgm:prSet presAssocID="{94DDF88A-605C-47B4-82A2-E89882EEA27F}" presName="chevron2" presStyleLbl="alignNode1" presStyleIdx="15" presStyleCnt="49"/>
      <dgm:spPr/>
    </dgm:pt>
    <dgm:pt modelId="{9D159B3C-7ED1-46B2-8D7A-6A3027F68FBF}" type="pres">
      <dgm:prSet presAssocID="{94DDF88A-605C-47B4-82A2-E89882EEA27F}" presName="chevron3" presStyleLbl="alignNode1" presStyleIdx="16" presStyleCnt="49"/>
      <dgm:spPr/>
    </dgm:pt>
    <dgm:pt modelId="{BA13DA8B-FE50-48C2-95A4-84F075103B69}" type="pres">
      <dgm:prSet presAssocID="{94DDF88A-605C-47B4-82A2-E89882EEA27F}" presName="chevron4" presStyleLbl="alignNode1" presStyleIdx="17" presStyleCnt="49"/>
      <dgm:spPr/>
    </dgm:pt>
    <dgm:pt modelId="{7AE7F014-6C50-407E-A49C-ACE9F163C669}" type="pres">
      <dgm:prSet presAssocID="{94DDF88A-605C-47B4-82A2-E89882EEA27F}" presName="chevron5" presStyleLbl="alignNode1" presStyleIdx="18" presStyleCnt="49"/>
      <dgm:spPr/>
    </dgm:pt>
    <dgm:pt modelId="{EC4D5756-8CC6-462E-B769-F40B7D89F88B}" type="pres">
      <dgm:prSet presAssocID="{94DDF88A-605C-47B4-82A2-E89882EEA27F}" presName="chevron6" presStyleLbl="alignNode1" presStyleIdx="19" presStyleCnt="49"/>
      <dgm:spPr/>
    </dgm:pt>
    <dgm:pt modelId="{2E29EFDF-C407-4312-BBF9-23F78129BEF4}" type="pres">
      <dgm:prSet presAssocID="{94DDF88A-605C-47B4-82A2-E89882EEA27F}" presName="chevron7" presStyleLbl="alignNode1" presStyleIdx="20" presStyleCnt="49"/>
      <dgm:spPr/>
    </dgm:pt>
    <dgm:pt modelId="{26B7982E-1D27-4EA8-AE7C-25C6263F1624}" type="pres">
      <dgm:prSet presAssocID="{94DDF88A-605C-47B4-82A2-E89882EEA27F}" presName="childtext" presStyleLbl="solidFgAcc1" presStyleIdx="2" presStyleCnt="4">
        <dgm:presLayoutVars>
          <dgm:chMax/>
          <dgm:chPref val="0"/>
          <dgm:bulletEnabled val="1"/>
        </dgm:presLayoutVars>
      </dgm:prSet>
      <dgm:spPr/>
    </dgm:pt>
    <dgm:pt modelId="{E260512F-3B99-4486-90EF-85F1104F1501}" type="pres">
      <dgm:prSet presAssocID="{479EFA16-549A-4B5B-A241-DFD3B035E316}" presName="sibTrans" presStyleCnt="0"/>
      <dgm:spPr/>
    </dgm:pt>
    <dgm:pt modelId="{CBB5C277-CDE0-49DE-8AA5-08F3E858C315}" type="pres">
      <dgm:prSet presAssocID="{E7182323-D0FF-4E4C-8C57-C9A2A9715C0B}" presName="parenttextcomposite" presStyleCnt="0"/>
      <dgm:spPr/>
    </dgm:pt>
    <dgm:pt modelId="{D6EE9289-AA74-450A-BDF5-1AB3AAABCFC6}" type="pres">
      <dgm:prSet presAssocID="{E7182323-D0FF-4E4C-8C57-C9A2A9715C0B}" presName="parenttext" presStyleLbl="revTx" presStyleIdx="3" presStyleCnt="7">
        <dgm:presLayoutVars>
          <dgm:chMax/>
          <dgm:chPref val="2"/>
          <dgm:bulletEnabled val="1"/>
        </dgm:presLayoutVars>
      </dgm:prSet>
      <dgm:spPr/>
    </dgm:pt>
    <dgm:pt modelId="{DEB30C49-E03D-4D40-82D5-36F146D36B8D}" type="pres">
      <dgm:prSet presAssocID="{E7182323-D0FF-4E4C-8C57-C9A2A9715C0B}" presName="composite" presStyleCnt="0"/>
      <dgm:spPr/>
    </dgm:pt>
    <dgm:pt modelId="{60B4F42F-AC03-4972-885A-E09FCC4F49BA}" type="pres">
      <dgm:prSet presAssocID="{E7182323-D0FF-4E4C-8C57-C9A2A9715C0B}" presName="chevron1" presStyleLbl="alignNode1" presStyleIdx="21" presStyleCnt="49"/>
      <dgm:spPr/>
    </dgm:pt>
    <dgm:pt modelId="{2EF25EC4-25B1-49BC-9D39-54E5CA773664}" type="pres">
      <dgm:prSet presAssocID="{E7182323-D0FF-4E4C-8C57-C9A2A9715C0B}" presName="chevron2" presStyleLbl="alignNode1" presStyleIdx="22" presStyleCnt="49"/>
      <dgm:spPr/>
    </dgm:pt>
    <dgm:pt modelId="{91E610A0-2FC8-4909-B6F9-D0AB8F6EE8AB}" type="pres">
      <dgm:prSet presAssocID="{E7182323-D0FF-4E4C-8C57-C9A2A9715C0B}" presName="chevron3" presStyleLbl="alignNode1" presStyleIdx="23" presStyleCnt="49"/>
      <dgm:spPr/>
    </dgm:pt>
    <dgm:pt modelId="{5A8B01B0-CF59-447A-9AB6-4F232FE7E60C}" type="pres">
      <dgm:prSet presAssocID="{E7182323-D0FF-4E4C-8C57-C9A2A9715C0B}" presName="chevron4" presStyleLbl="alignNode1" presStyleIdx="24" presStyleCnt="49"/>
      <dgm:spPr/>
    </dgm:pt>
    <dgm:pt modelId="{9B0EEFE4-8A04-45E8-A608-F539C08BC623}" type="pres">
      <dgm:prSet presAssocID="{E7182323-D0FF-4E4C-8C57-C9A2A9715C0B}" presName="chevron5" presStyleLbl="alignNode1" presStyleIdx="25" presStyleCnt="49"/>
      <dgm:spPr/>
    </dgm:pt>
    <dgm:pt modelId="{4E52C5E7-99E4-4740-AABE-4273CE8984C0}" type="pres">
      <dgm:prSet presAssocID="{E7182323-D0FF-4E4C-8C57-C9A2A9715C0B}" presName="chevron6" presStyleLbl="alignNode1" presStyleIdx="26" presStyleCnt="49"/>
      <dgm:spPr/>
    </dgm:pt>
    <dgm:pt modelId="{E3EE0A4C-6542-497C-B9CD-389F02D44B8A}" type="pres">
      <dgm:prSet presAssocID="{E7182323-D0FF-4E4C-8C57-C9A2A9715C0B}" presName="chevron7" presStyleLbl="alignNode1" presStyleIdx="27" presStyleCnt="49"/>
      <dgm:spPr/>
    </dgm:pt>
    <dgm:pt modelId="{445955E1-37C8-41DE-ABCE-ABE64729FA06}" type="pres">
      <dgm:prSet presAssocID="{E7182323-D0FF-4E4C-8C57-C9A2A9715C0B}" presName="childtext" presStyleLbl="solidFgAcc1" presStyleIdx="3" presStyleCnt="4">
        <dgm:presLayoutVars>
          <dgm:chMax/>
          <dgm:chPref val="0"/>
          <dgm:bulletEnabled val="1"/>
        </dgm:presLayoutVars>
      </dgm:prSet>
      <dgm:spPr/>
    </dgm:pt>
    <dgm:pt modelId="{72EFE16E-B079-41EB-8EDB-1FC9327DFCE2}" type="pres">
      <dgm:prSet presAssocID="{9933DB20-26A4-46E9-9AB0-BFB9A817D8D8}" presName="sibTrans" presStyleCnt="0"/>
      <dgm:spPr/>
    </dgm:pt>
    <dgm:pt modelId="{6A392DB1-3179-4F73-97DF-BE468A25F3F6}" type="pres">
      <dgm:prSet presAssocID="{E5272126-8782-43D2-BE2A-2639BDB80373}" presName="parenttextcomposite" presStyleCnt="0"/>
      <dgm:spPr/>
    </dgm:pt>
    <dgm:pt modelId="{BA912BCF-4D9A-4A42-AC0E-FC537C95BF37}" type="pres">
      <dgm:prSet presAssocID="{E5272126-8782-43D2-BE2A-2639BDB80373}" presName="parenttext" presStyleLbl="revTx" presStyleIdx="4" presStyleCnt="7">
        <dgm:presLayoutVars>
          <dgm:chMax/>
          <dgm:chPref val="2"/>
          <dgm:bulletEnabled val="1"/>
        </dgm:presLayoutVars>
      </dgm:prSet>
      <dgm:spPr/>
    </dgm:pt>
    <dgm:pt modelId="{3207C44C-533A-4C90-8ED1-170F124DBC89}" type="pres">
      <dgm:prSet presAssocID="{E5272126-8782-43D2-BE2A-2639BDB80373}" presName="parallelogramComposite" presStyleCnt="0"/>
      <dgm:spPr/>
    </dgm:pt>
    <dgm:pt modelId="{76B77ACA-A4E4-4C6F-8E04-43E39F4D9925}" type="pres">
      <dgm:prSet presAssocID="{E5272126-8782-43D2-BE2A-2639BDB80373}" presName="parallelogram1" presStyleLbl="alignNode1" presStyleIdx="28" presStyleCnt="49"/>
      <dgm:spPr/>
    </dgm:pt>
    <dgm:pt modelId="{7FAD94EF-DF9E-4792-9C58-46AF887BB6BF}" type="pres">
      <dgm:prSet presAssocID="{E5272126-8782-43D2-BE2A-2639BDB80373}" presName="parallelogram2" presStyleLbl="alignNode1" presStyleIdx="29" presStyleCnt="49"/>
      <dgm:spPr/>
    </dgm:pt>
    <dgm:pt modelId="{5A4B0420-3165-4DD9-AA63-B78AC728DBAE}" type="pres">
      <dgm:prSet presAssocID="{E5272126-8782-43D2-BE2A-2639BDB80373}" presName="parallelogram3" presStyleLbl="alignNode1" presStyleIdx="30" presStyleCnt="49"/>
      <dgm:spPr/>
    </dgm:pt>
    <dgm:pt modelId="{B9F08C17-0C42-42E7-8CF0-B38E0ADA11A9}" type="pres">
      <dgm:prSet presAssocID="{E5272126-8782-43D2-BE2A-2639BDB80373}" presName="parallelogram4" presStyleLbl="alignNode1" presStyleIdx="31" presStyleCnt="49"/>
      <dgm:spPr/>
    </dgm:pt>
    <dgm:pt modelId="{7C4F1818-9430-4F5A-83C3-2125B8DCA44D}" type="pres">
      <dgm:prSet presAssocID="{E5272126-8782-43D2-BE2A-2639BDB80373}" presName="parallelogram5" presStyleLbl="alignNode1" presStyleIdx="32" presStyleCnt="49"/>
      <dgm:spPr/>
    </dgm:pt>
    <dgm:pt modelId="{DB570528-0617-43A7-B9A7-06C308983F09}" type="pres">
      <dgm:prSet presAssocID="{E5272126-8782-43D2-BE2A-2639BDB80373}" presName="parallelogram6" presStyleLbl="alignNode1" presStyleIdx="33" presStyleCnt="49"/>
      <dgm:spPr/>
    </dgm:pt>
    <dgm:pt modelId="{CBC44FB3-3997-4462-82E2-522E30BED476}" type="pres">
      <dgm:prSet presAssocID="{E5272126-8782-43D2-BE2A-2639BDB80373}" presName="parallelogram7" presStyleLbl="alignNode1" presStyleIdx="34" presStyleCnt="49"/>
      <dgm:spPr/>
    </dgm:pt>
    <dgm:pt modelId="{9040A5C6-201A-4A01-9A2A-51661E4C3A8E}" type="pres">
      <dgm:prSet presAssocID="{8F7D05E8-6C50-47BB-915B-FF0507A82FE0}" presName="sibTrans" presStyleCnt="0"/>
      <dgm:spPr/>
    </dgm:pt>
    <dgm:pt modelId="{A2CAD373-AAD7-44F8-B7C7-02DE4ED7EFA3}" type="pres">
      <dgm:prSet presAssocID="{05AFEEE7-E027-4D4C-927A-3B8887779DB0}" presName="parenttextcomposite" presStyleCnt="0"/>
      <dgm:spPr/>
    </dgm:pt>
    <dgm:pt modelId="{1E1EE0C8-987B-4B92-A43E-68FBCB31070C}" type="pres">
      <dgm:prSet presAssocID="{05AFEEE7-E027-4D4C-927A-3B8887779DB0}" presName="parenttext" presStyleLbl="revTx" presStyleIdx="5" presStyleCnt="7">
        <dgm:presLayoutVars>
          <dgm:chMax/>
          <dgm:chPref val="2"/>
          <dgm:bulletEnabled val="1"/>
        </dgm:presLayoutVars>
      </dgm:prSet>
      <dgm:spPr/>
    </dgm:pt>
    <dgm:pt modelId="{57F36E3D-2AB2-479A-B73D-ED09DB1EB3A7}" type="pres">
      <dgm:prSet presAssocID="{05AFEEE7-E027-4D4C-927A-3B8887779DB0}" presName="parallelogramComposite" presStyleCnt="0"/>
      <dgm:spPr/>
    </dgm:pt>
    <dgm:pt modelId="{D90D4564-317D-4520-A2CA-AB3D76461E32}" type="pres">
      <dgm:prSet presAssocID="{05AFEEE7-E027-4D4C-927A-3B8887779DB0}" presName="parallelogram1" presStyleLbl="alignNode1" presStyleIdx="35" presStyleCnt="49"/>
      <dgm:spPr/>
    </dgm:pt>
    <dgm:pt modelId="{54E88870-90EB-47C1-93E7-1D2754BF1B62}" type="pres">
      <dgm:prSet presAssocID="{05AFEEE7-E027-4D4C-927A-3B8887779DB0}" presName="parallelogram2" presStyleLbl="alignNode1" presStyleIdx="36" presStyleCnt="49"/>
      <dgm:spPr/>
    </dgm:pt>
    <dgm:pt modelId="{F96DD4A7-DCE7-451E-B8AC-29CDBBB98E93}" type="pres">
      <dgm:prSet presAssocID="{05AFEEE7-E027-4D4C-927A-3B8887779DB0}" presName="parallelogram3" presStyleLbl="alignNode1" presStyleIdx="37" presStyleCnt="49"/>
      <dgm:spPr/>
    </dgm:pt>
    <dgm:pt modelId="{21C03FF6-1EDB-4541-A767-4B15AF0FFF8E}" type="pres">
      <dgm:prSet presAssocID="{05AFEEE7-E027-4D4C-927A-3B8887779DB0}" presName="parallelogram4" presStyleLbl="alignNode1" presStyleIdx="38" presStyleCnt="49"/>
      <dgm:spPr/>
    </dgm:pt>
    <dgm:pt modelId="{43FBAF5A-28F1-4343-9829-C751626834D6}" type="pres">
      <dgm:prSet presAssocID="{05AFEEE7-E027-4D4C-927A-3B8887779DB0}" presName="parallelogram5" presStyleLbl="alignNode1" presStyleIdx="39" presStyleCnt="49"/>
      <dgm:spPr/>
    </dgm:pt>
    <dgm:pt modelId="{9B5F05B6-8A67-4C0B-B21E-61044FC4FF25}" type="pres">
      <dgm:prSet presAssocID="{05AFEEE7-E027-4D4C-927A-3B8887779DB0}" presName="parallelogram6" presStyleLbl="alignNode1" presStyleIdx="40" presStyleCnt="49"/>
      <dgm:spPr/>
    </dgm:pt>
    <dgm:pt modelId="{F533B860-D78E-41B0-816C-7F7B5FEDD9AB}" type="pres">
      <dgm:prSet presAssocID="{05AFEEE7-E027-4D4C-927A-3B8887779DB0}" presName="parallelogram7" presStyleLbl="alignNode1" presStyleIdx="41" presStyleCnt="49"/>
      <dgm:spPr/>
    </dgm:pt>
    <dgm:pt modelId="{CE196429-6D60-461B-AB69-792467C2692D}" type="pres">
      <dgm:prSet presAssocID="{881CA691-981F-45CB-9773-D24E2F6303F1}" presName="sibTrans" presStyleCnt="0"/>
      <dgm:spPr/>
    </dgm:pt>
    <dgm:pt modelId="{177C3034-D67D-4D28-9674-25CEA1D955EB}" type="pres">
      <dgm:prSet presAssocID="{0E7A5566-80BD-4C16-ADE6-A8143EB8C9F3}" presName="parenttextcomposite" presStyleCnt="0"/>
      <dgm:spPr/>
    </dgm:pt>
    <dgm:pt modelId="{D7EA23F9-57D4-4571-8E6A-043D30A94DD9}" type="pres">
      <dgm:prSet presAssocID="{0E7A5566-80BD-4C16-ADE6-A8143EB8C9F3}" presName="parenttext" presStyleLbl="revTx" presStyleIdx="6" presStyleCnt="7">
        <dgm:presLayoutVars>
          <dgm:chMax/>
          <dgm:chPref val="2"/>
          <dgm:bulletEnabled val="1"/>
        </dgm:presLayoutVars>
      </dgm:prSet>
      <dgm:spPr/>
    </dgm:pt>
    <dgm:pt modelId="{4D082DB2-DEE6-414E-AE4D-AFD413742A25}" type="pres">
      <dgm:prSet presAssocID="{0E7A5566-80BD-4C16-ADE6-A8143EB8C9F3}" presName="parallelogramComposite" presStyleCnt="0"/>
      <dgm:spPr/>
    </dgm:pt>
    <dgm:pt modelId="{0A0A2BD9-EABB-4D7E-8159-ABC1651E4FC1}" type="pres">
      <dgm:prSet presAssocID="{0E7A5566-80BD-4C16-ADE6-A8143EB8C9F3}" presName="parallelogram1" presStyleLbl="alignNode1" presStyleIdx="42" presStyleCnt="49"/>
      <dgm:spPr/>
    </dgm:pt>
    <dgm:pt modelId="{384251C2-5537-43F1-9913-080A3DE22A8A}" type="pres">
      <dgm:prSet presAssocID="{0E7A5566-80BD-4C16-ADE6-A8143EB8C9F3}" presName="parallelogram2" presStyleLbl="alignNode1" presStyleIdx="43" presStyleCnt="49"/>
      <dgm:spPr/>
    </dgm:pt>
    <dgm:pt modelId="{38E5610B-34A4-4728-A308-7828F42619B6}" type="pres">
      <dgm:prSet presAssocID="{0E7A5566-80BD-4C16-ADE6-A8143EB8C9F3}" presName="parallelogram3" presStyleLbl="alignNode1" presStyleIdx="44" presStyleCnt="49"/>
      <dgm:spPr/>
    </dgm:pt>
    <dgm:pt modelId="{4F501C1B-67B5-45ED-A955-F4661BE609BE}" type="pres">
      <dgm:prSet presAssocID="{0E7A5566-80BD-4C16-ADE6-A8143EB8C9F3}" presName="parallelogram4" presStyleLbl="alignNode1" presStyleIdx="45" presStyleCnt="49"/>
      <dgm:spPr/>
    </dgm:pt>
    <dgm:pt modelId="{55A8F909-E439-4477-8A32-EF6BA4D7507C}" type="pres">
      <dgm:prSet presAssocID="{0E7A5566-80BD-4C16-ADE6-A8143EB8C9F3}" presName="parallelogram5" presStyleLbl="alignNode1" presStyleIdx="46" presStyleCnt="49"/>
      <dgm:spPr/>
    </dgm:pt>
    <dgm:pt modelId="{45DEDD1E-5A1A-44C9-BA29-A6D79E7A3ED8}" type="pres">
      <dgm:prSet presAssocID="{0E7A5566-80BD-4C16-ADE6-A8143EB8C9F3}" presName="parallelogram6" presStyleLbl="alignNode1" presStyleIdx="47" presStyleCnt="49"/>
      <dgm:spPr/>
    </dgm:pt>
    <dgm:pt modelId="{27545837-EDC6-4178-BF92-21750392A18C}" type="pres">
      <dgm:prSet presAssocID="{0E7A5566-80BD-4C16-ADE6-A8143EB8C9F3}" presName="parallelogram7" presStyleLbl="alignNode1" presStyleIdx="48" presStyleCnt="49"/>
      <dgm:spPr/>
    </dgm:pt>
  </dgm:ptLst>
  <dgm:cxnLst>
    <dgm:cxn modelId="{2213EB02-2DDB-4FE8-B8AD-1E3B67A85CEA}" type="presOf" srcId="{E7182323-D0FF-4E4C-8C57-C9A2A9715C0B}" destId="{D6EE9289-AA74-450A-BDF5-1AB3AAABCFC6}" srcOrd="0" destOrd="0" presId="urn:microsoft.com/office/officeart/2008/layout/VerticalAccentList"/>
    <dgm:cxn modelId="{7AD5BD0E-8846-49D0-96D4-24FA50CFF18F}" type="presOf" srcId="{D903CFDA-4212-4202-B8D1-6035842AE33A}" destId="{9703D334-A036-4E02-BCBE-3272858A4981}" srcOrd="0" destOrd="0" presId="urn:microsoft.com/office/officeart/2008/layout/VerticalAccentList"/>
    <dgm:cxn modelId="{8E70E018-D12A-40C1-B013-988C959A5231}" srcId="{E7182323-D0FF-4E4C-8C57-C9A2A9715C0B}" destId="{E95734D5-3483-47C6-9E4A-D24AB258543B}" srcOrd="0" destOrd="0" parTransId="{AEB79720-C57F-4C20-B8B4-76CE9A254E86}" sibTransId="{61166CD6-56CE-487D-B42E-F403F1D955E1}"/>
    <dgm:cxn modelId="{6DCD1721-FB86-42FB-8661-2B3F1ACACC9B}" type="presOf" srcId="{7A3EC418-EE69-4B3C-ABD2-9AF2ACC723A1}" destId="{26B7982E-1D27-4EA8-AE7C-25C6263F1624}" srcOrd="0" destOrd="0" presId="urn:microsoft.com/office/officeart/2008/layout/VerticalAccentList"/>
    <dgm:cxn modelId="{B5001323-C12A-424B-AF94-E8714672C97A}" type="presOf" srcId="{6CBB4F13-F0EC-4CE9-B89F-BAD19292941B}" destId="{288B81A4-DE03-40FE-88FD-FD3613D62C92}" srcOrd="0" destOrd="0" presId="urn:microsoft.com/office/officeart/2008/layout/VerticalAccentList"/>
    <dgm:cxn modelId="{58011A3B-D0DC-46AD-ADCF-7D3EB2CFFC59}" srcId="{BDB3542A-53DE-43D9-A922-08D6018B2921}" destId="{E5272126-8782-43D2-BE2A-2639BDB80373}" srcOrd="4" destOrd="0" parTransId="{D3B331CE-C615-4DB3-A7C9-BE9EAC36FA22}" sibTransId="{8F7D05E8-6C50-47BB-915B-FF0507A82FE0}"/>
    <dgm:cxn modelId="{60224B5C-258A-49E4-AD4F-D3C9F579FB28}" srcId="{BDB3542A-53DE-43D9-A922-08D6018B2921}" destId="{D903CFDA-4212-4202-B8D1-6035842AE33A}" srcOrd="0" destOrd="0" parTransId="{B893B185-80E0-4583-A6D7-147E8B644D0F}" sibTransId="{A3105759-CC1B-43D3-AFD3-48BF1153A5CE}"/>
    <dgm:cxn modelId="{7E566A41-2E25-46DE-A504-7FCD0FAAFFB0}" type="presOf" srcId="{E5272126-8782-43D2-BE2A-2639BDB80373}" destId="{BA912BCF-4D9A-4A42-AC0E-FC537C95BF37}" srcOrd="0" destOrd="0" presId="urn:microsoft.com/office/officeart/2008/layout/VerticalAccentList"/>
    <dgm:cxn modelId="{0CB67D68-1FEA-421B-B6D8-DE64F76B4C65}" type="presOf" srcId="{B33D60DD-0BE0-46B5-AA7F-91A4EE623274}" destId="{1FF69997-ABC3-4714-A1BF-357CE5DF0011}" srcOrd="0" destOrd="0" presId="urn:microsoft.com/office/officeart/2008/layout/VerticalAccentList"/>
    <dgm:cxn modelId="{A1349D54-26DB-4252-9957-FE3107C5C37B}" srcId="{BDB3542A-53DE-43D9-A922-08D6018B2921}" destId="{B33D60DD-0BE0-46B5-AA7F-91A4EE623274}" srcOrd="1" destOrd="0" parTransId="{A0658998-4DD7-4AF3-86AF-7734BD1B78B6}" sibTransId="{C0B167F2-01E5-4611-8FE5-03D86F1954A6}"/>
    <dgm:cxn modelId="{F265C886-A038-4CB4-839C-5C00552C33C4}" srcId="{BDB3542A-53DE-43D9-A922-08D6018B2921}" destId="{94DDF88A-605C-47B4-82A2-E89882EEA27F}" srcOrd="2" destOrd="0" parTransId="{366C21EA-8722-477D-B1A9-D1430334385C}" sibTransId="{479EFA16-549A-4B5B-A241-DFD3B035E316}"/>
    <dgm:cxn modelId="{635B1B96-3196-4945-8ECC-9F565DA3F57C}" srcId="{D903CFDA-4212-4202-B8D1-6035842AE33A}" destId="{4182CB3E-95D8-468A-B8C1-2400261D22F7}" srcOrd="0" destOrd="0" parTransId="{E63754F9-7603-4A9E-BDA6-63B43DD5D14D}" sibTransId="{D0F3FF63-38E7-43B9-B98E-104807B2C455}"/>
    <dgm:cxn modelId="{0049D0B2-732B-4E97-95B2-CFEA0CFC5A83}" type="presOf" srcId="{E95734D5-3483-47C6-9E4A-D24AB258543B}" destId="{445955E1-37C8-41DE-ABCE-ABE64729FA06}" srcOrd="0" destOrd="0" presId="urn:microsoft.com/office/officeart/2008/layout/VerticalAccentList"/>
    <dgm:cxn modelId="{A73638BA-367F-4566-99D9-4D9CAE673A33}" srcId="{94DDF88A-605C-47B4-82A2-E89882EEA27F}" destId="{7A3EC418-EE69-4B3C-ABD2-9AF2ACC723A1}" srcOrd="0" destOrd="0" parTransId="{B94EDA2C-D61B-438D-B085-FCFE9170C7FD}" sibTransId="{C453984C-DA43-4771-9826-E93A69C59FC4}"/>
    <dgm:cxn modelId="{E35018BD-99F7-498D-BB36-510475A7D22F}" srcId="{B33D60DD-0BE0-46B5-AA7F-91A4EE623274}" destId="{6CBB4F13-F0EC-4CE9-B89F-BAD19292941B}" srcOrd="0" destOrd="0" parTransId="{E2E8B614-A374-42BB-B15D-1AA08BE3AFF2}" sibTransId="{97939914-74E2-4283-AFB1-98E5CB92A3BD}"/>
    <dgm:cxn modelId="{1058D8C1-3FD8-4CAD-8F75-862E7210F547}" srcId="{BDB3542A-53DE-43D9-A922-08D6018B2921}" destId="{05AFEEE7-E027-4D4C-927A-3B8887779DB0}" srcOrd="5" destOrd="0" parTransId="{8BF6C9FC-D060-4CAB-B45E-81B25744A36B}" sibTransId="{881CA691-981F-45CB-9773-D24E2F6303F1}"/>
    <dgm:cxn modelId="{901131CA-CF5D-4008-A99D-71F2BAE81BDD}" srcId="{BDB3542A-53DE-43D9-A922-08D6018B2921}" destId="{0E7A5566-80BD-4C16-ADE6-A8143EB8C9F3}" srcOrd="6" destOrd="0" parTransId="{9BD26D84-2A9D-435C-BEE4-532F5927E355}" sibTransId="{AD1A7101-D792-490A-BF16-82B5AF6B7A28}"/>
    <dgm:cxn modelId="{82C932CA-F126-4DF6-8A12-C2F1BD805C86}" srcId="{BDB3542A-53DE-43D9-A922-08D6018B2921}" destId="{E7182323-D0FF-4E4C-8C57-C9A2A9715C0B}" srcOrd="3" destOrd="0" parTransId="{67397769-D469-44FE-8306-234457C93325}" sibTransId="{9933DB20-26A4-46E9-9AB0-BFB9A817D8D8}"/>
    <dgm:cxn modelId="{FAE86FCA-80EE-4CF9-8C61-B16734074902}" type="presOf" srcId="{4182CB3E-95D8-468A-B8C1-2400261D22F7}" destId="{84C592B7-9EB4-49D4-B6A3-F02AF97B5418}" srcOrd="0" destOrd="0" presId="urn:microsoft.com/office/officeart/2008/layout/VerticalAccentList"/>
    <dgm:cxn modelId="{6C7CB5D1-8BEE-4B75-8382-1C6219B15C1E}" type="presOf" srcId="{05AFEEE7-E027-4D4C-927A-3B8887779DB0}" destId="{1E1EE0C8-987B-4B92-A43E-68FBCB31070C}" srcOrd="0" destOrd="0" presId="urn:microsoft.com/office/officeart/2008/layout/VerticalAccentList"/>
    <dgm:cxn modelId="{93F6DFDB-BD11-4D5B-88CF-A4FD896FFAEB}" type="presOf" srcId="{BDB3542A-53DE-43D9-A922-08D6018B2921}" destId="{7374F693-DA27-405A-ABBE-E26A8EB74407}" srcOrd="0" destOrd="0" presId="urn:microsoft.com/office/officeart/2008/layout/VerticalAccentList"/>
    <dgm:cxn modelId="{A50B5EEA-5BA6-40DE-A999-6689B6DAF93A}" type="presOf" srcId="{94DDF88A-605C-47B4-82A2-E89882EEA27F}" destId="{7569CA34-5B48-4E75-9F4F-EE3EE221B07E}" srcOrd="0" destOrd="0" presId="urn:microsoft.com/office/officeart/2008/layout/VerticalAccentList"/>
    <dgm:cxn modelId="{90E0CBF0-5257-47D6-A6EB-46CCE5F86126}" type="presOf" srcId="{0E7A5566-80BD-4C16-ADE6-A8143EB8C9F3}" destId="{D7EA23F9-57D4-4571-8E6A-043D30A94DD9}" srcOrd="0" destOrd="0" presId="urn:microsoft.com/office/officeart/2008/layout/VerticalAccentList"/>
    <dgm:cxn modelId="{C84B1722-3717-4A16-94D5-FB2382E441B4}" type="presParOf" srcId="{7374F693-DA27-405A-ABBE-E26A8EB74407}" destId="{E260E200-8F66-4D8F-809F-56F7F3B26A03}" srcOrd="0" destOrd="0" presId="urn:microsoft.com/office/officeart/2008/layout/VerticalAccentList"/>
    <dgm:cxn modelId="{B1DEBC70-F376-4713-A21E-13BB24D70DAB}" type="presParOf" srcId="{E260E200-8F66-4D8F-809F-56F7F3B26A03}" destId="{9703D334-A036-4E02-BCBE-3272858A4981}" srcOrd="0" destOrd="0" presId="urn:microsoft.com/office/officeart/2008/layout/VerticalAccentList"/>
    <dgm:cxn modelId="{44F8718A-7420-44C2-95AB-8650BAB3D276}" type="presParOf" srcId="{7374F693-DA27-405A-ABBE-E26A8EB74407}" destId="{66CC32B4-69EA-4575-9ECF-A11F8BF77247}" srcOrd="1" destOrd="0" presId="urn:microsoft.com/office/officeart/2008/layout/VerticalAccentList"/>
    <dgm:cxn modelId="{6243ABF4-C8FC-4BFA-87FC-152A09797854}" type="presParOf" srcId="{66CC32B4-69EA-4575-9ECF-A11F8BF77247}" destId="{FFB5872E-366E-4A30-BD44-FFA6A2802598}" srcOrd="0" destOrd="0" presId="urn:microsoft.com/office/officeart/2008/layout/VerticalAccentList"/>
    <dgm:cxn modelId="{7873611D-F92E-415B-9DBE-49781D0081C9}" type="presParOf" srcId="{66CC32B4-69EA-4575-9ECF-A11F8BF77247}" destId="{935F9ACC-511B-491D-9216-AA8919E6C129}" srcOrd="1" destOrd="0" presId="urn:microsoft.com/office/officeart/2008/layout/VerticalAccentList"/>
    <dgm:cxn modelId="{289D0270-555D-417B-87BD-D57476A689F1}" type="presParOf" srcId="{66CC32B4-69EA-4575-9ECF-A11F8BF77247}" destId="{508EA4F1-9864-43B4-9E0A-C7426D6D7AEB}" srcOrd="2" destOrd="0" presId="urn:microsoft.com/office/officeart/2008/layout/VerticalAccentList"/>
    <dgm:cxn modelId="{DC74DAD7-E78E-46A4-8405-01E706B25E25}" type="presParOf" srcId="{66CC32B4-69EA-4575-9ECF-A11F8BF77247}" destId="{6EA762F6-9A0F-4AD1-BE2A-97B270135C18}" srcOrd="3" destOrd="0" presId="urn:microsoft.com/office/officeart/2008/layout/VerticalAccentList"/>
    <dgm:cxn modelId="{5968AFF0-C69B-4D55-9CA0-36B84803E82B}" type="presParOf" srcId="{66CC32B4-69EA-4575-9ECF-A11F8BF77247}" destId="{84062451-5B57-41E3-ABB1-1EE414A8520E}" srcOrd="4" destOrd="0" presId="urn:microsoft.com/office/officeart/2008/layout/VerticalAccentList"/>
    <dgm:cxn modelId="{143D6B7F-2444-4F3D-B644-A9504456E2FA}" type="presParOf" srcId="{66CC32B4-69EA-4575-9ECF-A11F8BF77247}" destId="{ED4689C1-EF86-49FD-99A7-1E6AC881DB2E}" srcOrd="5" destOrd="0" presId="urn:microsoft.com/office/officeart/2008/layout/VerticalAccentList"/>
    <dgm:cxn modelId="{D9689BDE-C122-4C90-BF3C-6569AF9E0D91}" type="presParOf" srcId="{66CC32B4-69EA-4575-9ECF-A11F8BF77247}" destId="{7FA75E2D-7FCA-461A-BDA3-227D4DA3CBA2}" srcOrd="6" destOrd="0" presId="urn:microsoft.com/office/officeart/2008/layout/VerticalAccentList"/>
    <dgm:cxn modelId="{8E6B356D-6B1D-4DCF-926E-3DD137C0BC40}" type="presParOf" srcId="{66CC32B4-69EA-4575-9ECF-A11F8BF77247}" destId="{84C592B7-9EB4-49D4-B6A3-F02AF97B5418}" srcOrd="7" destOrd="0" presId="urn:microsoft.com/office/officeart/2008/layout/VerticalAccentList"/>
    <dgm:cxn modelId="{96402EC1-F990-4EA3-9FEC-C9634761345E}" type="presParOf" srcId="{7374F693-DA27-405A-ABBE-E26A8EB74407}" destId="{3E3B62A9-2DCC-4B66-BD09-70F0AB2CEC37}" srcOrd="2" destOrd="0" presId="urn:microsoft.com/office/officeart/2008/layout/VerticalAccentList"/>
    <dgm:cxn modelId="{85828181-1BD2-4265-B118-D56FBE2EC79C}" type="presParOf" srcId="{7374F693-DA27-405A-ABBE-E26A8EB74407}" destId="{EFCF59CB-AEE0-4C57-8786-200A985C9DCB}" srcOrd="3" destOrd="0" presId="urn:microsoft.com/office/officeart/2008/layout/VerticalAccentList"/>
    <dgm:cxn modelId="{56985F0D-078A-4555-B96E-6EDC541F8092}" type="presParOf" srcId="{EFCF59CB-AEE0-4C57-8786-200A985C9DCB}" destId="{1FF69997-ABC3-4714-A1BF-357CE5DF0011}" srcOrd="0" destOrd="0" presId="urn:microsoft.com/office/officeart/2008/layout/VerticalAccentList"/>
    <dgm:cxn modelId="{CD9753C3-CCFB-4BB5-A611-E860B36FD1B5}" type="presParOf" srcId="{7374F693-DA27-405A-ABBE-E26A8EB74407}" destId="{DA1D0235-FB0E-449C-8202-CE6AF6E7055A}" srcOrd="4" destOrd="0" presId="urn:microsoft.com/office/officeart/2008/layout/VerticalAccentList"/>
    <dgm:cxn modelId="{7405CF87-B003-420F-AD68-E1FD1A5C7F36}" type="presParOf" srcId="{DA1D0235-FB0E-449C-8202-CE6AF6E7055A}" destId="{30D1DB67-66AC-4903-B8F2-C9CC861B644E}" srcOrd="0" destOrd="0" presId="urn:microsoft.com/office/officeart/2008/layout/VerticalAccentList"/>
    <dgm:cxn modelId="{9E165F35-75BB-422E-8BF8-383D716EC32C}" type="presParOf" srcId="{DA1D0235-FB0E-449C-8202-CE6AF6E7055A}" destId="{904123D6-E2D3-4A3F-ABD6-3446929F4DAE}" srcOrd="1" destOrd="0" presId="urn:microsoft.com/office/officeart/2008/layout/VerticalAccentList"/>
    <dgm:cxn modelId="{AC760B50-B542-4E23-BEA2-DD8F060B1BBC}" type="presParOf" srcId="{DA1D0235-FB0E-449C-8202-CE6AF6E7055A}" destId="{AB20129D-8E3D-4EB6-9B55-1400D10F531D}" srcOrd="2" destOrd="0" presId="urn:microsoft.com/office/officeart/2008/layout/VerticalAccentList"/>
    <dgm:cxn modelId="{8C3C97F9-C147-4E28-912D-8FF1983B6343}" type="presParOf" srcId="{DA1D0235-FB0E-449C-8202-CE6AF6E7055A}" destId="{A09A4BFF-71D8-45B8-BF5C-6A37C367027B}" srcOrd="3" destOrd="0" presId="urn:microsoft.com/office/officeart/2008/layout/VerticalAccentList"/>
    <dgm:cxn modelId="{297C1BE4-9DA3-4D4E-BB58-4364C1F2719F}" type="presParOf" srcId="{DA1D0235-FB0E-449C-8202-CE6AF6E7055A}" destId="{99B31F0B-1D23-456C-BF88-F6060C1A8790}" srcOrd="4" destOrd="0" presId="urn:microsoft.com/office/officeart/2008/layout/VerticalAccentList"/>
    <dgm:cxn modelId="{4C113BAC-B1EC-4C76-8599-B7822CDA346A}" type="presParOf" srcId="{DA1D0235-FB0E-449C-8202-CE6AF6E7055A}" destId="{1A380399-DC2C-4E22-8F61-12AD9ACA0A1F}" srcOrd="5" destOrd="0" presId="urn:microsoft.com/office/officeart/2008/layout/VerticalAccentList"/>
    <dgm:cxn modelId="{F9E18D6A-B66C-4CDF-84FC-5F28FC5B5A02}" type="presParOf" srcId="{DA1D0235-FB0E-449C-8202-CE6AF6E7055A}" destId="{F7E15A98-0434-429F-A2C1-12F31B64A3F6}" srcOrd="6" destOrd="0" presId="urn:microsoft.com/office/officeart/2008/layout/VerticalAccentList"/>
    <dgm:cxn modelId="{2797CCFB-8F42-4C09-8032-6D8BDE18FECE}" type="presParOf" srcId="{DA1D0235-FB0E-449C-8202-CE6AF6E7055A}" destId="{288B81A4-DE03-40FE-88FD-FD3613D62C92}" srcOrd="7" destOrd="0" presId="urn:microsoft.com/office/officeart/2008/layout/VerticalAccentList"/>
    <dgm:cxn modelId="{2ED05FA8-FC29-471F-960C-7A4D81D9ABD8}" type="presParOf" srcId="{7374F693-DA27-405A-ABBE-E26A8EB74407}" destId="{40C933FA-8507-44D5-8465-F330BB86F80E}" srcOrd="5" destOrd="0" presId="urn:microsoft.com/office/officeart/2008/layout/VerticalAccentList"/>
    <dgm:cxn modelId="{5B2A9675-8F66-4843-8CB5-6E6DF11796EB}" type="presParOf" srcId="{7374F693-DA27-405A-ABBE-E26A8EB74407}" destId="{AB528AA0-BBF5-4D93-96AB-6AC58D8CBF92}" srcOrd="6" destOrd="0" presId="urn:microsoft.com/office/officeart/2008/layout/VerticalAccentList"/>
    <dgm:cxn modelId="{00A91527-EAE3-4B37-9E5C-C3F9AA372E7E}" type="presParOf" srcId="{AB528AA0-BBF5-4D93-96AB-6AC58D8CBF92}" destId="{7569CA34-5B48-4E75-9F4F-EE3EE221B07E}" srcOrd="0" destOrd="0" presId="urn:microsoft.com/office/officeart/2008/layout/VerticalAccentList"/>
    <dgm:cxn modelId="{E1E96285-4B8B-4065-A97D-DE6902DCD01B}" type="presParOf" srcId="{7374F693-DA27-405A-ABBE-E26A8EB74407}" destId="{ECFB85C4-7284-4649-9812-C3FBB7E8ABD1}" srcOrd="7" destOrd="0" presId="urn:microsoft.com/office/officeart/2008/layout/VerticalAccentList"/>
    <dgm:cxn modelId="{CF4EE934-53C5-49CC-AFBC-ED9ECC8BA884}" type="presParOf" srcId="{ECFB85C4-7284-4649-9812-C3FBB7E8ABD1}" destId="{FADD6375-4E2F-4BD5-8555-6AFA912718A2}" srcOrd="0" destOrd="0" presId="urn:microsoft.com/office/officeart/2008/layout/VerticalAccentList"/>
    <dgm:cxn modelId="{776994AC-7DDA-42CF-8FDC-101CC933D386}" type="presParOf" srcId="{ECFB85C4-7284-4649-9812-C3FBB7E8ABD1}" destId="{FE0EFC63-DCD0-49C6-B204-831C41FAFA1D}" srcOrd="1" destOrd="0" presId="urn:microsoft.com/office/officeart/2008/layout/VerticalAccentList"/>
    <dgm:cxn modelId="{D01EADFA-C941-425D-8D80-8404F0C95C64}" type="presParOf" srcId="{ECFB85C4-7284-4649-9812-C3FBB7E8ABD1}" destId="{9D159B3C-7ED1-46B2-8D7A-6A3027F68FBF}" srcOrd="2" destOrd="0" presId="urn:microsoft.com/office/officeart/2008/layout/VerticalAccentList"/>
    <dgm:cxn modelId="{7D271251-16C1-4ACD-BC44-BE900E0E8824}" type="presParOf" srcId="{ECFB85C4-7284-4649-9812-C3FBB7E8ABD1}" destId="{BA13DA8B-FE50-48C2-95A4-84F075103B69}" srcOrd="3" destOrd="0" presId="urn:microsoft.com/office/officeart/2008/layout/VerticalAccentList"/>
    <dgm:cxn modelId="{F542DF12-4832-44AA-83C0-760D4C8157B1}" type="presParOf" srcId="{ECFB85C4-7284-4649-9812-C3FBB7E8ABD1}" destId="{7AE7F014-6C50-407E-A49C-ACE9F163C669}" srcOrd="4" destOrd="0" presId="urn:microsoft.com/office/officeart/2008/layout/VerticalAccentList"/>
    <dgm:cxn modelId="{D8E64C56-50FA-4768-AE80-C5ACFA544057}" type="presParOf" srcId="{ECFB85C4-7284-4649-9812-C3FBB7E8ABD1}" destId="{EC4D5756-8CC6-462E-B769-F40B7D89F88B}" srcOrd="5" destOrd="0" presId="urn:microsoft.com/office/officeart/2008/layout/VerticalAccentList"/>
    <dgm:cxn modelId="{3788EF7F-FF37-4D03-9E30-B52B1D408791}" type="presParOf" srcId="{ECFB85C4-7284-4649-9812-C3FBB7E8ABD1}" destId="{2E29EFDF-C407-4312-BBF9-23F78129BEF4}" srcOrd="6" destOrd="0" presId="urn:microsoft.com/office/officeart/2008/layout/VerticalAccentList"/>
    <dgm:cxn modelId="{F29ACF33-A1D6-41A6-8BB4-097AE1B4B78C}" type="presParOf" srcId="{ECFB85C4-7284-4649-9812-C3FBB7E8ABD1}" destId="{26B7982E-1D27-4EA8-AE7C-25C6263F1624}" srcOrd="7" destOrd="0" presId="urn:microsoft.com/office/officeart/2008/layout/VerticalAccentList"/>
    <dgm:cxn modelId="{CF2EF428-8B4A-458A-8DDA-659F56474CFE}" type="presParOf" srcId="{7374F693-DA27-405A-ABBE-E26A8EB74407}" destId="{E260512F-3B99-4486-90EF-85F1104F1501}" srcOrd="8" destOrd="0" presId="urn:microsoft.com/office/officeart/2008/layout/VerticalAccentList"/>
    <dgm:cxn modelId="{268345E3-3D34-437B-8785-EDF0926D33AC}" type="presParOf" srcId="{7374F693-DA27-405A-ABBE-E26A8EB74407}" destId="{CBB5C277-CDE0-49DE-8AA5-08F3E858C315}" srcOrd="9" destOrd="0" presId="urn:microsoft.com/office/officeart/2008/layout/VerticalAccentList"/>
    <dgm:cxn modelId="{CFD6987F-E622-43F6-87C7-8A9B224B32A2}" type="presParOf" srcId="{CBB5C277-CDE0-49DE-8AA5-08F3E858C315}" destId="{D6EE9289-AA74-450A-BDF5-1AB3AAABCFC6}" srcOrd="0" destOrd="0" presId="urn:microsoft.com/office/officeart/2008/layout/VerticalAccentList"/>
    <dgm:cxn modelId="{D7805B36-FA3F-4D7F-92FD-DF46546E1625}" type="presParOf" srcId="{7374F693-DA27-405A-ABBE-E26A8EB74407}" destId="{DEB30C49-E03D-4D40-82D5-36F146D36B8D}" srcOrd="10" destOrd="0" presId="urn:microsoft.com/office/officeart/2008/layout/VerticalAccentList"/>
    <dgm:cxn modelId="{617123AE-9128-4699-ABE2-86CF3DCEF84C}" type="presParOf" srcId="{DEB30C49-E03D-4D40-82D5-36F146D36B8D}" destId="{60B4F42F-AC03-4972-885A-E09FCC4F49BA}" srcOrd="0" destOrd="0" presId="urn:microsoft.com/office/officeart/2008/layout/VerticalAccentList"/>
    <dgm:cxn modelId="{EBF5AE81-2978-4E99-9324-973EA8A48F15}" type="presParOf" srcId="{DEB30C49-E03D-4D40-82D5-36F146D36B8D}" destId="{2EF25EC4-25B1-49BC-9D39-54E5CA773664}" srcOrd="1" destOrd="0" presId="urn:microsoft.com/office/officeart/2008/layout/VerticalAccentList"/>
    <dgm:cxn modelId="{94320722-3811-4338-80D3-BE845F4ED866}" type="presParOf" srcId="{DEB30C49-E03D-4D40-82D5-36F146D36B8D}" destId="{91E610A0-2FC8-4909-B6F9-D0AB8F6EE8AB}" srcOrd="2" destOrd="0" presId="urn:microsoft.com/office/officeart/2008/layout/VerticalAccentList"/>
    <dgm:cxn modelId="{AD89E077-3526-4BB2-B6ED-5728DFE22A1F}" type="presParOf" srcId="{DEB30C49-E03D-4D40-82D5-36F146D36B8D}" destId="{5A8B01B0-CF59-447A-9AB6-4F232FE7E60C}" srcOrd="3" destOrd="0" presId="urn:microsoft.com/office/officeart/2008/layout/VerticalAccentList"/>
    <dgm:cxn modelId="{25781835-17F4-42FB-8D22-78589E65BA6E}" type="presParOf" srcId="{DEB30C49-E03D-4D40-82D5-36F146D36B8D}" destId="{9B0EEFE4-8A04-45E8-A608-F539C08BC623}" srcOrd="4" destOrd="0" presId="urn:microsoft.com/office/officeart/2008/layout/VerticalAccentList"/>
    <dgm:cxn modelId="{851B9A4D-18D4-4DFB-824A-CA39932CD9F1}" type="presParOf" srcId="{DEB30C49-E03D-4D40-82D5-36F146D36B8D}" destId="{4E52C5E7-99E4-4740-AABE-4273CE8984C0}" srcOrd="5" destOrd="0" presId="urn:microsoft.com/office/officeart/2008/layout/VerticalAccentList"/>
    <dgm:cxn modelId="{04F553F2-8B74-470A-8FE6-2C3814C07C99}" type="presParOf" srcId="{DEB30C49-E03D-4D40-82D5-36F146D36B8D}" destId="{E3EE0A4C-6542-497C-B9CD-389F02D44B8A}" srcOrd="6" destOrd="0" presId="urn:microsoft.com/office/officeart/2008/layout/VerticalAccentList"/>
    <dgm:cxn modelId="{503410A3-6947-423A-8A6F-3EA89A5D775C}" type="presParOf" srcId="{DEB30C49-E03D-4D40-82D5-36F146D36B8D}" destId="{445955E1-37C8-41DE-ABCE-ABE64729FA06}" srcOrd="7" destOrd="0" presId="urn:microsoft.com/office/officeart/2008/layout/VerticalAccentList"/>
    <dgm:cxn modelId="{5491C61E-D374-47F9-BC97-3052CC3E8FC3}" type="presParOf" srcId="{7374F693-DA27-405A-ABBE-E26A8EB74407}" destId="{72EFE16E-B079-41EB-8EDB-1FC9327DFCE2}" srcOrd="11" destOrd="0" presId="urn:microsoft.com/office/officeart/2008/layout/VerticalAccentList"/>
    <dgm:cxn modelId="{41805AD4-5860-4F3A-9004-17053F271BD6}" type="presParOf" srcId="{7374F693-DA27-405A-ABBE-E26A8EB74407}" destId="{6A392DB1-3179-4F73-97DF-BE468A25F3F6}" srcOrd="12" destOrd="0" presId="urn:microsoft.com/office/officeart/2008/layout/VerticalAccentList"/>
    <dgm:cxn modelId="{7A605C96-913E-4421-9783-28F289B661E7}" type="presParOf" srcId="{6A392DB1-3179-4F73-97DF-BE468A25F3F6}" destId="{BA912BCF-4D9A-4A42-AC0E-FC537C95BF37}" srcOrd="0" destOrd="0" presId="urn:microsoft.com/office/officeart/2008/layout/VerticalAccentList"/>
    <dgm:cxn modelId="{0C4BDDA0-9B6F-433A-8470-28115233A64F}" type="presParOf" srcId="{7374F693-DA27-405A-ABBE-E26A8EB74407}" destId="{3207C44C-533A-4C90-8ED1-170F124DBC89}" srcOrd="13" destOrd="0" presId="urn:microsoft.com/office/officeart/2008/layout/VerticalAccentList"/>
    <dgm:cxn modelId="{35CDA004-7D1D-4F79-82F2-541DDBF18F11}" type="presParOf" srcId="{3207C44C-533A-4C90-8ED1-170F124DBC89}" destId="{76B77ACA-A4E4-4C6F-8E04-43E39F4D9925}" srcOrd="0" destOrd="0" presId="urn:microsoft.com/office/officeart/2008/layout/VerticalAccentList"/>
    <dgm:cxn modelId="{2A771890-171F-4A54-B9B2-DB42BA9570CA}" type="presParOf" srcId="{3207C44C-533A-4C90-8ED1-170F124DBC89}" destId="{7FAD94EF-DF9E-4792-9C58-46AF887BB6BF}" srcOrd="1" destOrd="0" presId="urn:microsoft.com/office/officeart/2008/layout/VerticalAccentList"/>
    <dgm:cxn modelId="{8F9C2763-C080-40DA-B136-D859667E6107}" type="presParOf" srcId="{3207C44C-533A-4C90-8ED1-170F124DBC89}" destId="{5A4B0420-3165-4DD9-AA63-B78AC728DBAE}" srcOrd="2" destOrd="0" presId="urn:microsoft.com/office/officeart/2008/layout/VerticalAccentList"/>
    <dgm:cxn modelId="{8F056ECB-4802-4E91-8619-2C8C50CA9FE2}" type="presParOf" srcId="{3207C44C-533A-4C90-8ED1-170F124DBC89}" destId="{B9F08C17-0C42-42E7-8CF0-B38E0ADA11A9}" srcOrd="3" destOrd="0" presId="urn:microsoft.com/office/officeart/2008/layout/VerticalAccentList"/>
    <dgm:cxn modelId="{9F97160F-5513-4E43-975A-96D977EF2788}" type="presParOf" srcId="{3207C44C-533A-4C90-8ED1-170F124DBC89}" destId="{7C4F1818-9430-4F5A-83C3-2125B8DCA44D}" srcOrd="4" destOrd="0" presId="urn:microsoft.com/office/officeart/2008/layout/VerticalAccentList"/>
    <dgm:cxn modelId="{F52D7A0D-A6E3-4B83-B18C-751544EF5E2A}" type="presParOf" srcId="{3207C44C-533A-4C90-8ED1-170F124DBC89}" destId="{DB570528-0617-43A7-B9A7-06C308983F09}" srcOrd="5" destOrd="0" presId="urn:microsoft.com/office/officeart/2008/layout/VerticalAccentList"/>
    <dgm:cxn modelId="{618FAE0A-020E-46F9-9617-5CE39F2FC28B}" type="presParOf" srcId="{3207C44C-533A-4C90-8ED1-170F124DBC89}" destId="{CBC44FB3-3997-4462-82E2-522E30BED476}" srcOrd="6" destOrd="0" presId="urn:microsoft.com/office/officeart/2008/layout/VerticalAccentList"/>
    <dgm:cxn modelId="{CF062193-6778-482A-BCDC-5D4451784452}" type="presParOf" srcId="{7374F693-DA27-405A-ABBE-E26A8EB74407}" destId="{9040A5C6-201A-4A01-9A2A-51661E4C3A8E}" srcOrd="14" destOrd="0" presId="urn:microsoft.com/office/officeart/2008/layout/VerticalAccentList"/>
    <dgm:cxn modelId="{4F3ECF31-9658-4CE8-9CF8-E56636C6A177}" type="presParOf" srcId="{7374F693-DA27-405A-ABBE-E26A8EB74407}" destId="{A2CAD373-AAD7-44F8-B7C7-02DE4ED7EFA3}" srcOrd="15" destOrd="0" presId="urn:microsoft.com/office/officeart/2008/layout/VerticalAccentList"/>
    <dgm:cxn modelId="{98789526-F3EF-4060-B80B-8D86101D37E8}" type="presParOf" srcId="{A2CAD373-AAD7-44F8-B7C7-02DE4ED7EFA3}" destId="{1E1EE0C8-987B-4B92-A43E-68FBCB31070C}" srcOrd="0" destOrd="0" presId="urn:microsoft.com/office/officeart/2008/layout/VerticalAccentList"/>
    <dgm:cxn modelId="{872DC8A4-A071-4063-9F78-BD33B14F29F1}" type="presParOf" srcId="{7374F693-DA27-405A-ABBE-E26A8EB74407}" destId="{57F36E3D-2AB2-479A-B73D-ED09DB1EB3A7}" srcOrd="16" destOrd="0" presId="urn:microsoft.com/office/officeart/2008/layout/VerticalAccentList"/>
    <dgm:cxn modelId="{2B2BFC45-90CD-4F74-BA01-A590B400AC22}" type="presParOf" srcId="{57F36E3D-2AB2-479A-B73D-ED09DB1EB3A7}" destId="{D90D4564-317D-4520-A2CA-AB3D76461E32}" srcOrd="0" destOrd="0" presId="urn:microsoft.com/office/officeart/2008/layout/VerticalAccentList"/>
    <dgm:cxn modelId="{E3D653D2-81D7-48EA-89B2-4BB0D2BEA774}" type="presParOf" srcId="{57F36E3D-2AB2-479A-B73D-ED09DB1EB3A7}" destId="{54E88870-90EB-47C1-93E7-1D2754BF1B62}" srcOrd="1" destOrd="0" presId="urn:microsoft.com/office/officeart/2008/layout/VerticalAccentList"/>
    <dgm:cxn modelId="{7CB9F601-6BB7-4FFD-97E3-068DE5396FB5}" type="presParOf" srcId="{57F36E3D-2AB2-479A-B73D-ED09DB1EB3A7}" destId="{F96DD4A7-DCE7-451E-B8AC-29CDBBB98E93}" srcOrd="2" destOrd="0" presId="urn:microsoft.com/office/officeart/2008/layout/VerticalAccentList"/>
    <dgm:cxn modelId="{19CCFFCA-7842-432B-A2DF-19E74ED1164B}" type="presParOf" srcId="{57F36E3D-2AB2-479A-B73D-ED09DB1EB3A7}" destId="{21C03FF6-1EDB-4541-A767-4B15AF0FFF8E}" srcOrd="3" destOrd="0" presId="urn:microsoft.com/office/officeart/2008/layout/VerticalAccentList"/>
    <dgm:cxn modelId="{013F1188-0248-4B5B-9E8E-690C39662802}" type="presParOf" srcId="{57F36E3D-2AB2-479A-B73D-ED09DB1EB3A7}" destId="{43FBAF5A-28F1-4343-9829-C751626834D6}" srcOrd="4" destOrd="0" presId="urn:microsoft.com/office/officeart/2008/layout/VerticalAccentList"/>
    <dgm:cxn modelId="{66F8E3EE-05AE-406C-B9F8-A9A28A20B5CC}" type="presParOf" srcId="{57F36E3D-2AB2-479A-B73D-ED09DB1EB3A7}" destId="{9B5F05B6-8A67-4C0B-B21E-61044FC4FF25}" srcOrd="5" destOrd="0" presId="urn:microsoft.com/office/officeart/2008/layout/VerticalAccentList"/>
    <dgm:cxn modelId="{FD32B721-CB04-4C2D-885B-1015F5CAE968}" type="presParOf" srcId="{57F36E3D-2AB2-479A-B73D-ED09DB1EB3A7}" destId="{F533B860-D78E-41B0-816C-7F7B5FEDD9AB}" srcOrd="6" destOrd="0" presId="urn:microsoft.com/office/officeart/2008/layout/VerticalAccentList"/>
    <dgm:cxn modelId="{1F6E5DFB-CE58-45B9-B8EC-01BC5DB874AD}" type="presParOf" srcId="{7374F693-DA27-405A-ABBE-E26A8EB74407}" destId="{CE196429-6D60-461B-AB69-792467C2692D}" srcOrd="17" destOrd="0" presId="urn:microsoft.com/office/officeart/2008/layout/VerticalAccentList"/>
    <dgm:cxn modelId="{23A471BC-FF09-4A46-9AD4-2899FCB11FBB}" type="presParOf" srcId="{7374F693-DA27-405A-ABBE-E26A8EB74407}" destId="{177C3034-D67D-4D28-9674-25CEA1D955EB}" srcOrd="18" destOrd="0" presId="urn:microsoft.com/office/officeart/2008/layout/VerticalAccentList"/>
    <dgm:cxn modelId="{9A4106EA-0C96-405A-A048-4233A8BFE66D}" type="presParOf" srcId="{177C3034-D67D-4D28-9674-25CEA1D955EB}" destId="{D7EA23F9-57D4-4571-8E6A-043D30A94DD9}" srcOrd="0" destOrd="0" presId="urn:microsoft.com/office/officeart/2008/layout/VerticalAccentList"/>
    <dgm:cxn modelId="{D4244955-D596-4724-9D3D-CB5A6726EE33}" type="presParOf" srcId="{7374F693-DA27-405A-ABBE-E26A8EB74407}" destId="{4D082DB2-DEE6-414E-AE4D-AFD413742A25}" srcOrd="19" destOrd="0" presId="urn:microsoft.com/office/officeart/2008/layout/VerticalAccentList"/>
    <dgm:cxn modelId="{4FB66760-FCAE-473B-8C72-2EF991467382}" type="presParOf" srcId="{4D082DB2-DEE6-414E-AE4D-AFD413742A25}" destId="{0A0A2BD9-EABB-4D7E-8159-ABC1651E4FC1}" srcOrd="0" destOrd="0" presId="urn:microsoft.com/office/officeart/2008/layout/VerticalAccentList"/>
    <dgm:cxn modelId="{BDE8BA51-33E6-4B80-AC28-3D8B99C27D0A}" type="presParOf" srcId="{4D082DB2-DEE6-414E-AE4D-AFD413742A25}" destId="{384251C2-5537-43F1-9913-080A3DE22A8A}" srcOrd="1" destOrd="0" presId="urn:microsoft.com/office/officeart/2008/layout/VerticalAccentList"/>
    <dgm:cxn modelId="{59586C6D-C8E6-45FA-8BF9-E5A12257DA28}" type="presParOf" srcId="{4D082DB2-DEE6-414E-AE4D-AFD413742A25}" destId="{38E5610B-34A4-4728-A308-7828F42619B6}" srcOrd="2" destOrd="0" presId="urn:microsoft.com/office/officeart/2008/layout/VerticalAccentList"/>
    <dgm:cxn modelId="{16154109-EA24-4FF8-9374-EEEC960B6DB9}" type="presParOf" srcId="{4D082DB2-DEE6-414E-AE4D-AFD413742A25}" destId="{4F501C1B-67B5-45ED-A955-F4661BE609BE}" srcOrd="3" destOrd="0" presId="urn:microsoft.com/office/officeart/2008/layout/VerticalAccentList"/>
    <dgm:cxn modelId="{45B038D0-9B67-4B0E-89CA-DA3858D215F5}" type="presParOf" srcId="{4D082DB2-DEE6-414E-AE4D-AFD413742A25}" destId="{55A8F909-E439-4477-8A32-EF6BA4D7507C}" srcOrd="4" destOrd="0" presId="urn:microsoft.com/office/officeart/2008/layout/VerticalAccentList"/>
    <dgm:cxn modelId="{CF536919-5837-448D-B2C2-DC94B334E461}" type="presParOf" srcId="{4D082DB2-DEE6-414E-AE4D-AFD413742A25}" destId="{45DEDD1E-5A1A-44C9-BA29-A6D79E7A3ED8}" srcOrd="5" destOrd="0" presId="urn:microsoft.com/office/officeart/2008/layout/VerticalAccentList"/>
    <dgm:cxn modelId="{34D6A96D-98AB-4956-B1D7-A3EE1D6B49F1}" type="presParOf" srcId="{4D082DB2-DEE6-414E-AE4D-AFD413742A25}" destId="{27545837-EDC6-4178-BF92-21750392A18C}" srcOrd="6"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D8791-7C64-4A29-BC65-7E6128D38DAD}"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zh-CN" altLang="en-US"/>
        </a:p>
      </dgm:t>
    </dgm:pt>
    <dgm:pt modelId="{5E036006-D515-4F27-97A3-8BBFF833341A}">
      <dgm:prSet phldrT="[文本]"/>
      <dgm:spPr/>
      <dgm:t>
        <a:bodyPr/>
        <a:lstStyle/>
        <a:p>
          <a:r>
            <a:rPr lang="zh-CN" altLang="en-US" b="1"/>
            <a:t>回归</a:t>
          </a:r>
          <a:endParaRPr lang="en-US" altLang="zh-CN" b="1"/>
        </a:p>
        <a:p>
          <a:r>
            <a:rPr lang="zh-CN" altLang="en-US" b="1"/>
            <a:t>分析</a:t>
          </a:r>
        </a:p>
      </dgm:t>
    </dgm:pt>
    <dgm:pt modelId="{D92178A4-BB10-405B-988C-EC2DFF4E25E3}" cxnId="{65068972-44E4-48EA-85E8-7D74E33512E0}" type="parTrans">
      <dgm:prSet/>
      <dgm:spPr/>
      <dgm:t>
        <a:bodyPr/>
        <a:lstStyle/>
        <a:p>
          <a:endParaRPr lang="zh-CN" altLang="en-US"/>
        </a:p>
      </dgm:t>
    </dgm:pt>
    <dgm:pt modelId="{A1CCC76F-A144-4A67-97A8-2679AEC10B8E}" cxnId="{65068972-44E4-48EA-85E8-7D74E33512E0}" type="sibTrans">
      <dgm:prSet/>
      <dgm:spPr/>
      <dgm:t>
        <a:bodyPr/>
        <a:lstStyle/>
        <a:p>
          <a:endParaRPr lang="zh-CN" altLang="en-US"/>
        </a:p>
      </dgm:t>
    </dgm:pt>
    <dgm:pt modelId="{B22D6008-1E83-4BD0-9C19-CDAF36601B04}">
      <dgm:prSet phldrT="[文本]"/>
      <dgm:spPr/>
      <dgm:t>
        <a:bodyPr/>
        <a:lstStyle/>
        <a:p>
          <a:r>
            <a:rPr lang="zh-CN" altLang="en-US" b="0" i="0"/>
            <a:t>资产</a:t>
          </a:r>
          <a:endParaRPr lang="en-US" altLang="zh-CN" b="0" i="0"/>
        </a:p>
        <a:p>
          <a:r>
            <a:rPr lang="zh-CN" altLang="en-US" b="0" i="0"/>
            <a:t>价格</a:t>
          </a:r>
          <a:endParaRPr lang="zh-CN" altLang="en-US"/>
        </a:p>
      </dgm:t>
    </dgm:pt>
    <dgm:pt modelId="{903FF092-F1ED-40C8-BF1E-5D9E153699D4}" cxnId="{1B310FB7-52CE-4225-A743-27A90F378660}" type="parTrans">
      <dgm:prSet/>
      <dgm:spPr/>
      <dgm:t>
        <a:bodyPr/>
        <a:lstStyle/>
        <a:p>
          <a:endParaRPr lang="zh-CN" altLang="en-US"/>
        </a:p>
      </dgm:t>
    </dgm:pt>
    <dgm:pt modelId="{8E03B191-CA4F-46DC-809D-DF23418E5999}" cxnId="{1B310FB7-52CE-4225-A743-27A90F378660}" type="sibTrans">
      <dgm:prSet/>
      <dgm:spPr/>
      <dgm:t>
        <a:bodyPr/>
        <a:lstStyle/>
        <a:p>
          <a:endParaRPr lang="zh-CN" altLang="en-US"/>
        </a:p>
      </dgm:t>
    </dgm:pt>
    <dgm:pt modelId="{B9206F22-A616-4DAE-94BC-7202BD90E44D}">
      <dgm:prSet phldrT="[文本]"/>
      <dgm:spPr/>
      <dgm:t>
        <a:bodyPr/>
        <a:lstStyle/>
        <a:p>
          <a:r>
            <a:rPr lang="zh-CN" altLang="en-US" b="1"/>
            <a:t>时间序列分析</a:t>
          </a:r>
        </a:p>
      </dgm:t>
    </dgm:pt>
    <dgm:pt modelId="{CC78FF93-5C6F-4EA3-B79B-8B3CA30F258C}" cxnId="{92EE3970-AB66-44BB-A9BB-4B235EE1572E}" type="parTrans">
      <dgm:prSet/>
      <dgm:spPr/>
      <dgm:t>
        <a:bodyPr/>
        <a:lstStyle/>
        <a:p>
          <a:endParaRPr lang="zh-CN" altLang="en-US"/>
        </a:p>
      </dgm:t>
    </dgm:pt>
    <dgm:pt modelId="{1CB61AEE-D933-4E5B-BA78-C0667CAE0527}" cxnId="{92EE3970-AB66-44BB-A9BB-4B235EE1572E}" type="sibTrans">
      <dgm:prSet/>
      <dgm:spPr/>
      <dgm:t>
        <a:bodyPr/>
        <a:lstStyle/>
        <a:p>
          <a:endParaRPr lang="zh-CN" altLang="en-US"/>
        </a:p>
      </dgm:t>
    </dgm:pt>
    <dgm:pt modelId="{75EFEFA7-DCA6-4BC9-9198-78AF071FD123}">
      <dgm:prSet phldrT="[文本]"/>
      <dgm:spPr/>
      <dgm:t>
        <a:bodyPr/>
        <a:lstStyle/>
        <a:p>
          <a:r>
            <a:rPr lang="zh-CN" altLang="en-US" b="1"/>
            <a:t>聚类</a:t>
          </a:r>
          <a:endParaRPr lang="en-US" altLang="zh-CN" b="1"/>
        </a:p>
        <a:p>
          <a:r>
            <a:rPr lang="zh-CN" altLang="en-US" b="1"/>
            <a:t>分析</a:t>
          </a:r>
        </a:p>
      </dgm:t>
    </dgm:pt>
    <dgm:pt modelId="{25C92C45-D3B4-4542-B1A2-7C4192FD0BF5}" cxnId="{AEF41E20-51FA-4AB5-B42F-611512192B51}" type="parTrans">
      <dgm:prSet/>
      <dgm:spPr/>
      <dgm:t>
        <a:bodyPr/>
        <a:lstStyle/>
        <a:p>
          <a:endParaRPr lang="zh-CN" altLang="en-US"/>
        </a:p>
      </dgm:t>
    </dgm:pt>
    <dgm:pt modelId="{AB1FD8D9-6532-413C-9276-A8B2CA5FC393}" cxnId="{AEF41E20-51FA-4AB5-B42F-611512192B51}" type="sibTrans">
      <dgm:prSet/>
      <dgm:spPr/>
      <dgm:t>
        <a:bodyPr/>
        <a:lstStyle/>
        <a:p>
          <a:endParaRPr lang="zh-CN" altLang="en-US"/>
        </a:p>
      </dgm:t>
    </dgm:pt>
    <dgm:pt modelId="{FF36A43A-F477-40BD-8BAD-525C5CA2876B}">
      <dgm:prSet phldrT="[文本]"/>
      <dgm:spPr/>
      <dgm:t>
        <a:bodyPr/>
        <a:lstStyle/>
        <a:p>
          <a:r>
            <a:rPr lang="zh-CN" altLang="en-US" b="1"/>
            <a:t>情感</a:t>
          </a:r>
          <a:endParaRPr lang="en-US" altLang="zh-CN" b="1"/>
        </a:p>
        <a:p>
          <a:r>
            <a:rPr lang="zh-CN" altLang="en-US" b="1"/>
            <a:t>分析</a:t>
          </a:r>
        </a:p>
      </dgm:t>
    </dgm:pt>
    <dgm:pt modelId="{CB69AD28-BEC4-443A-8A84-5F8F6EF69051}" cxnId="{D619E540-322E-4810-8FDA-1005768B08CE}" type="parTrans">
      <dgm:prSet/>
      <dgm:spPr/>
      <dgm:t>
        <a:bodyPr/>
        <a:lstStyle/>
        <a:p>
          <a:endParaRPr lang="zh-CN" altLang="en-US"/>
        </a:p>
      </dgm:t>
    </dgm:pt>
    <dgm:pt modelId="{5AACB17A-2324-4EEF-8338-71FFF066B2C5}" cxnId="{D619E540-322E-4810-8FDA-1005768B08CE}" type="sibTrans">
      <dgm:prSet/>
      <dgm:spPr/>
      <dgm:t>
        <a:bodyPr/>
        <a:lstStyle/>
        <a:p>
          <a:endParaRPr lang="zh-CN" altLang="en-US"/>
        </a:p>
      </dgm:t>
    </dgm:pt>
    <dgm:pt modelId="{8F4AA697-7A79-4A2D-A226-56D48F565AFD}">
      <dgm:prSet phldrT="[文本]"/>
      <dgm:spPr/>
      <dgm:t>
        <a:bodyPr/>
        <a:lstStyle/>
        <a:p>
          <a:r>
            <a:rPr lang="zh-CN" altLang="en-US" b="0" i="0"/>
            <a:t>利率</a:t>
          </a:r>
          <a:endParaRPr lang="zh-CN" altLang="en-US"/>
        </a:p>
      </dgm:t>
    </dgm:pt>
    <dgm:pt modelId="{F8553F12-E23B-40E5-9A5F-1C1D2D97A7B9}" cxnId="{C7F5B535-3E9D-4BE0-934C-6C4BD7E32EE8}" type="parTrans">
      <dgm:prSet/>
      <dgm:spPr/>
      <dgm:t>
        <a:bodyPr/>
        <a:lstStyle/>
        <a:p>
          <a:endParaRPr lang="zh-CN" altLang="en-US"/>
        </a:p>
      </dgm:t>
    </dgm:pt>
    <dgm:pt modelId="{8DEB7BD0-B083-4D44-B196-129624D1F271}" cxnId="{C7F5B535-3E9D-4BE0-934C-6C4BD7E32EE8}" type="sibTrans">
      <dgm:prSet/>
      <dgm:spPr/>
      <dgm:t>
        <a:bodyPr/>
        <a:lstStyle/>
        <a:p>
          <a:endParaRPr lang="zh-CN" altLang="en-US"/>
        </a:p>
      </dgm:t>
    </dgm:pt>
    <dgm:pt modelId="{7353CEFB-43AA-4AC8-9152-4C90569E8A44}">
      <dgm:prSet phldrT="[文本]"/>
      <dgm:spPr/>
      <dgm:t>
        <a:bodyPr/>
        <a:lstStyle/>
        <a:p>
          <a:r>
            <a:rPr lang="zh-CN" altLang="en-US"/>
            <a:t>经济</a:t>
          </a:r>
          <a:endParaRPr lang="en-US" altLang="zh-CN"/>
        </a:p>
        <a:p>
          <a:r>
            <a:rPr lang="zh-CN" altLang="en-US"/>
            <a:t>指标</a:t>
          </a:r>
        </a:p>
      </dgm:t>
    </dgm:pt>
    <dgm:pt modelId="{006CCBA3-0829-4F1C-AE69-D883026467B9}" cxnId="{D9623057-04D1-470D-A05C-06ED1ADD7FA5}" type="parTrans">
      <dgm:prSet/>
      <dgm:spPr/>
      <dgm:t>
        <a:bodyPr/>
        <a:lstStyle/>
        <a:p>
          <a:endParaRPr lang="zh-CN" altLang="en-US"/>
        </a:p>
      </dgm:t>
    </dgm:pt>
    <dgm:pt modelId="{B06FF15C-1452-46B2-883B-DBAF64E93B2C}" cxnId="{D9623057-04D1-470D-A05C-06ED1ADD7FA5}" type="sibTrans">
      <dgm:prSet/>
      <dgm:spPr/>
      <dgm:t>
        <a:bodyPr/>
        <a:lstStyle/>
        <a:p>
          <a:endParaRPr lang="zh-CN" altLang="en-US"/>
        </a:p>
      </dgm:t>
    </dgm:pt>
    <dgm:pt modelId="{A6CEC485-40E3-44A4-B18A-2BCAC55C9F2B}">
      <dgm:prSet phldrT="[文本]"/>
      <dgm:spPr/>
      <dgm:t>
        <a:bodyPr/>
        <a:lstStyle/>
        <a:p>
          <a:r>
            <a:rPr lang="zh-CN" altLang="en-US" b="1"/>
            <a:t>时间</a:t>
          </a:r>
        </a:p>
      </dgm:t>
    </dgm:pt>
    <dgm:pt modelId="{396D1CC4-6871-4D68-B78A-B839C36FD2DE}" cxnId="{73B4A1B9-19A7-4B44-93E3-66C96D005802}" type="parTrans">
      <dgm:prSet/>
      <dgm:spPr/>
      <dgm:t>
        <a:bodyPr/>
        <a:lstStyle/>
        <a:p>
          <a:endParaRPr lang="zh-CN" altLang="en-US"/>
        </a:p>
      </dgm:t>
    </dgm:pt>
    <dgm:pt modelId="{37C6E305-D906-4694-9F4F-33A094678BBA}" cxnId="{73B4A1B9-19A7-4B44-93E3-66C96D005802}" type="sibTrans">
      <dgm:prSet/>
      <dgm:spPr/>
      <dgm:t>
        <a:bodyPr/>
        <a:lstStyle/>
        <a:p>
          <a:endParaRPr lang="zh-CN" altLang="en-US"/>
        </a:p>
      </dgm:t>
    </dgm:pt>
    <dgm:pt modelId="{A2F7EEE8-4460-41CB-991A-B04BF71581D9}">
      <dgm:prSet phldrT="[文本]"/>
      <dgm:spPr/>
      <dgm:t>
        <a:bodyPr/>
        <a:lstStyle/>
        <a:p>
          <a:r>
            <a:rPr lang="zh-CN" altLang="en-US" b="1"/>
            <a:t>季节性</a:t>
          </a:r>
        </a:p>
      </dgm:t>
    </dgm:pt>
    <dgm:pt modelId="{47D35BF7-9A31-4666-AF27-14AE733C499C}" cxnId="{AB07EB39-2AA1-47BF-91B7-87DEE139FD72}" type="parTrans">
      <dgm:prSet/>
      <dgm:spPr/>
      <dgm:t>
        <a:bodyPr/>
        <a:lstStyle/>
        <a:p>
          <a:endParaRPr lang="zh-CN" altLang="en-US"/>
        </a:p>
      </dgm:t>
    </dgm:pt>
    <dgm:pt modelId="{AF8A50E9-EF05-47EF-A22A-B564FC16A788}" cxnId="{AB07EB39-2AA1-47BF-91B7-87DEE139FD72}" type="sibTrans">
      <dgm:prSet/>
      <dgm:spPr/>
      <dgm:t>
        <a:bodyPr/>
        <a:lstStyle/>
        <a:p>
          <a:endParaRPr lang="zh-CN" altLang="en-US"/>
        </a:p>
      </dgm:t>
    </dgm:pt>
    <dgm:pt modelId="{E1F161B0-8EA0-4E38-8E0F-B18275B66CE0}">
      <dgm:prSet phldrT="[文本]"/>
      <dgm:spPr/>
      <dgm:t>
        <a:bodyPr/>
        <a:lstStyle/>
        <a:p>
          <a:r>
            <a:rPr lang="zh-CN" altLang="en-US" b="1"/>
            <a:t>周期性</a:t>
          </a:r>
        </a:p>
      </dgm:t>
    </dgm:pt>
    <dgm:pt modelId="{0474D560-CD9F-4058-AC71-D3C3A9CC5B7E}" cxnId="{0CDA6F3A-C435-4812-85D1-8603F64EE5EF}" type="parTrans">
      <dgm:prSet/>
      <dgm:spPr/>
      <dgm:t>
        <a:bodyPr/>
        <a:lstStyle/>
        <a:p>
          <a:endParaRPr lang="zh-CN" altLang="en-US"/>
        </a:p>
      </dgm:t>
    </dgm:pt>
    <dgm:pt modelId="{5D9233D8-AB20-46F1-9361-F11B9EA73D6F}" cxnId="{0CDA6F3A-C435-4812-85D1-8603F64EE5EF}" type="sibTrans">
      <dgm:prSet/>
      <dgm:spPr/>
      <dgm:t>
        <a:bodyPr/>
        <a:lstStyle/>
        <a:p>
          <a:endParaRPr lang="zh-CN" altLang="en-US"/>
        </a:p>
      </dgm:t>
    </dgm:pt>
    <dgm:pt modelId="{89287AC9-19A4-4AE0-8160-5EED581C5546}">
      <dgm:prSet phldrT="[文本]"/>
      <dgm:spPr/>
      <dgm:t>
        <a:bodyPr/>
        <a:lstStyle/>
        <a:p>
          <a:r>
            <a:rPr lang="zh-CN" altLang="en-US" b="0" i="0"/>
            <a:t>相似性</a:t>
          </a:r>
          <a:endParaRPr lang="zh-CN" altLang="en-US" b="1"/>
        </a:p>
      </dgm:t>
    </dgm:pt>
    <dgm:pt modelId="{2A089079-6FA9-4D8D-8B26-EEF0119B74FE}" cxnId="{E12A6FF7-19BB-46F3-9B8A-235E76D34AA8}" type="parTrans">
      <dgm:prSet/>
      <dgm:spPr/>
      <dgm:t>
        <a:bodyPr/>
        <a:lstStyle/>
        <a:p>
          <a:endParaRPr lang="zh-CN" altLang="en-US"/>
        </a:p>
      </dgm:t>
    </dgm:pt>
    <dgm:pt modelId="{CF6D50BC-1625-43FF-8513-03E5872FEBB6}" cxnId="{E12A6FF7-19BB-46F3-9B8A-235E76D34AA8}" type="sibTrans">
      <dgm:prSet/>
      <dgm:spPr/>
      <dgm:t>
        <a:bodyPr/>
        <a:lstStyle/>
        <a:p>
          <a:endParaRPr lang="zh-CN" altLang="en-US"/>
        </a:p>
      </dgm:t>
    </dgm:pt>
    <dgm:pt modelId="{4CF424D6-E092-4014-9529-7405EE58D546}">
      <dgm:prSet phldrT="[文本]"/>
      <dgm:spPr/>
      <dgm:t>
        <a:bodyPr/>
        <a:lstStyle/>
        <a:p>
          <a:r>
            <a:rPr lang="zh-CN" altLang="en-US" b="1"/>
            <a:t>差异性</a:t>
          </a:r>
        </a:p>
      </dgm:t>
    </dgm:pt>
    <dgm:pt modelId="{67BDB426-282E-4FC6-A3E1-49418E98D047}" cxnId="{19040EE9-A10A-439A-A2AF-A2E1BA23C404}" type="parTrans">
      <dgm:prSet/>
      <dgm:spPr/>
      <dgm:t>
        <a:bodyPr/>
        <a:lstStyle/>
        <a:p>
          <a:endParaRPr lang="zh-CN" altLang="en-US"/>
        </a:p>
      </dgm:t>
    </dgm:pt>
    <dgm:pt modelId="{71F94C31-5864-4B2E-A806-C1D7F52FECAF}" cxnId="{19040EE9-A10A-439A-A2AF-A2E1BA23C404}" type="sibTrans">
      <dgm:prSet/>
      <dgm:spPr/>
      <dgm:t>
        <a:bodyPr/>
        <a:lstStyle/>
        <a:p>
          <a:endParaRPr lang="zh-CN" altLang="en-US"/>
        </a:p>
      </dgm:t>
    </dgm:pt>
    <dgm:pt modelId="{55E18A8A-7FFC-46BE-B478-77EEB383F90D}">
      <dgm:prSet phldrT="[文本]"/>
      <dgm:spPr/>
      <dgm:t>
        <a:bodyPr/>
        <a:lstStyle/>
        <a:p>
          <a:r>
            <a:rPr lang="zh-CN" altLang="en-US" b="0" i="0"/>
            <a:t>情感</a:t>
          </a:r>
          <a:endParaRPr lang="en-US" altLang="zh-CN" b="0" i="0"/>
        </a:p>
        <a:p>
          <a:r>
            <a:rPr lang="zh-CN" altLang="en-US" b="0" i="0"/>
            <a:t>倾向</a:t>
          </a:r>
          <a:endParaRPr lang="zh-CN" altLang="en-US" b="1"/>
        </a:p>
      </dgm:t>
    </dgm:pt>
    <dgm:pt modelId="{5BFFD2F2-185D-4D7E-8284-8A3AA32184E1}" cxnId="{9EAE1938-395D-4CD5-BD5C-C403D1264B27}" type="parTrans">
      <dgm:prSet/>
      <dgm:spPr/>
      <dgm:t>
        <a:bodyPr/>
        <a:lstStyle/>
        <a:p>
          <a:endParaRPr lang="zh-CN" altLang="en-US"/>
        </a:p>
      </dgm:t>
    </dgm:pt>
    <dgm:pt modelId="{C1AB64B9-9A8F-458E-B8C3-ACFFDF313BF4}" cxnId="{9EAE1938-395D-4CD5-BD5C-C403D1264B27}" type="sibTrans">
      <dgm:prSet/>
      <dgm:spPr/>
      <dgm:t>
        <a:bodyPr/>
        <a:lstStyle/>
        <a:p>
          <a:endParaRPr lang="zh-CN" altLang="en-US"/>
        </a:p>
      </dgm:t>
    </dgm:pt>
    <dgm:pt modelId="{DE97E65F-0811-4647-8CB4-DCA876C7D8D5}">
      <dgm:prSet phldrT="[文本]"/>
      <dgm:spPr/>
      <dgm:t>
        <a:bodyPr/>
        <a:lstStyle/>
        <a:p>
          <a:r>
            <a:rPr lang="zh-CN" altLang="en-US" b="0" i="0"/>
            <a:t>新闻</a:t>
          </a:r>
          <a:br>
            <a:rPr lang="en-US" altLang="zh-CN" b="0" i="0"/>
          </a:br>
          <a:r>
            <a:rPr lang="zh-CN" altLang="en-US" b="0" i="0"/>
            <a:t>报道</a:t>
          </a:r>
          <a:endParaRPr lang="zh-CN" altLang="en-US" b="1"/>
        </a:p>
      </dgm:t>
    </dgm:pt>
    <dgm:pt modelId="{90B53471-DBDA-41A8-9112-4686101416B9}" cxnId="{1937D1C5-6DF6-4E22-A923-D817EED280F5}" type="parTrans">
      <dgm:prSet/>
      <dgm:spPr/>
      <dgm:t>
        <a:bodyPr/>
        <a:lstStyle/>
        <a:p>
          <a:endParaRPr lang="zh-CN" altLang="en-US"/>
        </a:p>
      </dgm:t>
    </dgm:pt>
    <dgm:pt modelId="{020F80E6-2018-4AB6-B64D-EFC629CC5730}" cxnId="{1937D1C5-6DF6-4E22-A923-D817EED280F5}" type="sibTrans">
      <dgm:prSet/>
      <dgm:spPr/>
      <dgm:t>
        <a:bodyPr/>
        <a:lstStyle/>
        <a:p>
          <a:endParaRPr lang="zh-CN" altLang="en-US"/>
        </a:p>
      </dgm:t>
    </dgm:pt>
    <dgm:pt modelId="{FD2CFF5C-54DA-4A95-ABF9-55ADA076DD1B}">
      <dgm:prSet phldrT="[文本]"/>
      <dgm:spPr/>
      <dgm:t>
        <a:bodyPr/>
        <a:lstStyle/>
        <a:p>
          <a:r>
            <a:rPr lang="zh-CN" altLang="en-US" b="0" i="0"/>
            <a:t>社交</a:t>
          </a:r>
          <a:br>
            <a:rPr lang="en-US" altLang="zh-CN" b="0" i="0"/>
          </a:br>
          <a:r>
            <a:rPr lang="zh-CN" altLang="en-US" b="0" i="0"/>
            <a:t>媒体</a:t>
          </a:r>
          <a:endParaRPr lang="zh-CN" altLang="en-US" b="1"/>
        </a:p>
      </dgm:t>
    </dgm:pt>
    <dgm:pt modelId="{6996FC69-A506-4B7D-B653-4D4AF312A4F5}" cxnId="{77A8653A-AE74-4198-B223-042E416686DD}" type="parTrans">
      <dgm:prSet/>
      <dgm:spPr/>
      <dgm:t>
        <a:bodyPr/>
        <a:lstStyle/>
        <a:p>
          <a:endParaRPr lang="zh-CN" altLang="en-US"/>
        </a:p>
      </dgm:t>
    </dgm:pt>
    <dgm:pt modelId="{5DDF05ED-0CBC-460C-A77C-E20531F69A4C}" cxnId="{77A8653A-AE74-4198-B223-042E416686DD}" type="sibTrans">
      <dgm:prSet/>
      <dgm:spPr/>
      <dgm:t>
        <a:bodyPr/>
        <a:lstStyle/>
        <a:p>
          <a:endParaRPr lang="zh-CN" altLang="en-US"/>
        </a:p>
      </dgm:t>
    </dgm:pt>
    <dgm:pt modelId="{906E8527-95B6-4CDB-A2A8-9220CC8A39E1}">
      <dgm:prSet phldrT="[文本]"/>
      <dgm:spPr/>
      <dgm:t>
        <a:bodyPr/>
        <a:lstStyle/>
        <a:p>
          <a:r>
            <a:rPr lang="zh-CN" altLang="en-US" b="1"/>
            <a:t>图论</a:t>
          </a:r>
          <a:endParaRPr lang="en-US" altLang="zh-CN" b="1"/>
        </a:p>
        <a:p>
          <a:r>
            <a:rPr lang="zh-CN" altLang="en-US" b="1"/>
            <a:t>分析</a:t>
          </a:r>
        </a:p>
      </dgm:t>
    </dgm:pt>
    <dgm:pt modelId="{F42C097F-56A8-44FB-8916-9A19F6FA0618}" cxnId="{1075943F-96AE-457B-8A66-59F0A49BFA7F}" type="parTrans">
      <dgm:prSet/>
      <dgm:spPr/>
      <dgm:t>
        <a:bodyPr/>
        <a:lstStyle/>
        <a:p>
          <a:endParaRPr lang="zh-CN" altLang="en-US"/>
        </a:p>
      </dgm:t>
    </dgm:pt>
    <dgm:pt modelId="{456B5F4A-3E62-4073-9002-263989047B25}" cxnId="{1075943F-96AE-457B-8A66-59F0A49BFA7F}" type="sibTrans">
      <dgm:prSet/>
      <dgm:spPr/>
      <dgm:t>
        <a:bodyPr/>
        <a:lstStyle/>
        <a:p>
          <a:endParaRPr lang="zh-CN" altLang="en-US"/>
        </a:p>
      </dgm:t>
    </dgm:pt>
    <dgm:pt modelId="{CBE9B67D-08E1-4F30-8712-BEC5D683C0A3}">
      <dgm:prSet phldrT="[文本]"/>
      <dgm:spPr/>
      <dgm:t>
        <a:bodyPr/>
        <a:lstStyle/>
        <a:p>
          <a:r>
            <a:rPr lang="zh-CN" altLang="en-US" b="0" i="0"/>
            <a:t>股票</a:t>
          </a:r>
          <a:br>
            <a:rPr lang="en-US" altLang="zh-CN" b="0" i="0"/>
          </a:br>
          <a:r>
            <a:rPr lang="zh-CN" altLang="en-US" b="0" i="0"/>
            <a:t>关系</a:t>
          </a:r>
          <a:endParaRPr lang="zh-CN" altLang="en-US" b="1"/>
        </a:p>
      </dgm:t>
    </dgm:pt>
    <dgm:pt modelId="{C86353F9-6ED4-4280-880F-B698FC3066F2}" cxnId="{3028DE44-32F8-4D57-B4CB-1DCE7E99A2F8}" type="parTrans">
      <dgm:prSet/>
      <dgm:spPr/>
      <dgm:t>
        <a:bodyPr/>
        <a:lstStyle/>
        <a:p>
          <a:endParaRPr lang="zh-CN" altLang="en-US"/>
        </a:p>
      </dgm:t>
    </dgm:pt>
    <dgm:pt modelId="{34B6CBA5-15D0-406B-BDA2-6C06F02BBFA7}" cxnId="{3028DE44-32F8-4D57-B4CB-1DCE7E99A2F8}" type="sibTrans">
      <dgm:prSet/>
      <dgm:spPr/>
      <dgm:t>
        <a:bodyPr/>
        <a:lstStyle/>
        <a:p>
          <a:endParaRPr lang="zh-CN" altLang="en-US"/>
        </a:p>
      </dgm:t>
    </dgm:pt>
    <dgm:pt modelId="{0296EF2D-5CC5-4F09-8671-BD694E7A95FF}">
      <dgm:prSet phldrT="[文本]"/>
      <dgm:spPr/>
      <dgm:t>
        <a:bodyPr/>
        <a:lstStyle/>
        <a:p>
          <a:r>
            <a:rPr lang="zh-CN" altLang="en-US" b="1"/>
            <a:t>人员</a:t>
          </a:r>
          <a:br>
            <a:rPr lang="en-US" altLang="zh-CN" b="1"/>
          </a:br>
          <a:r>
            <a:rPr lang="zh-CN" altLang="en-US" b="1"/>
            <a:t>关系</a:t>
          </a:r>
        </a:p>
      </dgm:t>
    </dgm:pt>
    <dgm:pt modelId="{7858CAC9-8C9D-40A8-A5FC-CA2AA0434C8A}" cxnId="{214E65C0-7323-4467-B78F-FFD466D3A367}" type="parTrans">
      <dgm:prSet/>
      <dgm:spPr/>
      <dgm:t>
        <a:bodyPr/>
        <a:lstStyle/>
        <a:p>
          <a:endParaRPr lang="zh-CN" altLang="en-US"/>
        </a:p>
      </dgm:t>
    </dgm:pt>
    <dgm:pt modelId="{BD6E6C3E-54BD-44C5-B9E1-10C054CAA469}" cxnId="{214E65C0-7323-4467-B78F-FFD466D3A367}" type="sibTrans">
      <dgm:prSet/>
      <dgm:spPr/>
      <dgm:t>
        <a:bodyPr/>
        <a:lstStyle/>
        <a:p>
          <a:endParaRPr lang="zh-CN" altLang="en-US"/>
        </a:p>
      </dgm:t>
    </dgm:pt>
    <dgm:pt modelId="{24E32221-3727-4A31-9580-F49B01DA857E}">
      <dgm:prSet phldrT="[文本]"/>
      <dgm:spPr/>
      <dgm:t>
        <a:bodyPr/>
        <a:lstStyle/>
        <a:p>
          <a:r>
            <a:rPr lang="zh-CN" altLang="en-US" b="1"/>
            <a:t>机器学习算法</a:t>
          </a:r>
        </a:p>
      </dgm:t>
    </dgm:pt>
    <dgm:pt modelId="{66852A06-3C18-42E8-9097-FED05A34A554}" cxnId="{CE39BAE6-BD46-4D71-BEB4-52F9F9D1543A}" type="parTrans">
      <dgm:prSet/>
      <dgm:spPr/>
      <dgm:t>
        <a:bodyPr/>
        <a:lstStyle/>
        <a:p>
          <a:endParaRPr lang="zh-CN" altLang="en-US"/>
        </a:p>
      </dgm:t>
    </dgm:pt>
    <dgm:pt modelId="{13B97165-7ED4-4615-8A9A-BDE8CDD9FCAF}" cxnId="{CE39BAE6-BD46-4D71-BEB4-52F9F9D1543A}" type="sibTrans">
      <dgm:prSet/>
      <dgm:spPr/>
      <dgm:t>
        <a:bodyPr/>
        <a:lstStyle/>
        <a:p>
          <a:endParaRPr lang="zh-CN" altLang="en-US"/>
        </a:p>
      </dgm:t>
    </dgm:pt>
    <dgm:pt modelId="{6AC3D527-71EB-4244-9957-B23EEA596920}">
      <dgm:prSet phldrT="[文本]"/>
      <dgm:spPr/>
      <dgm:t>
        <a:bodyPr/>
        <a:lstStyle/>
        <a:p>
          <a:r>
            <a:rPr lang="zh-CN" altLang="en-US" b="0" i="0"/>
            <a:t>决策树</a:t>
          </a:r>
          <a:endParaRPr lang="zh-CN" altLang="en-US" b="1"/>
        </a:p>
      </dgm:t>
    </dgm:pt>
    <dgm:pt modelId="{BA5A5E60-0EC0-4B2A-9EF4-EF3B2AE70BC5}" cxnId="{5212746F-ED31-4662-8238-01C444E1A103}" type="parTrans">
      <dgm:prSet/>
      <dgm:spPr/>
      <dgm:t>
        <a:bodyPr/>
        <a:lstStyle/>
        <a:p>
          <a:endParaRPr lang="zh-CN" altLang="en-US"/>
        </a:p>
      </dgm:t>
    </dgm:pt>
    <dgm:pt modelId="{16F57BAC-1E90-4783-808B-016D1FDC7516}" cxnId="{5212746F-ED31-4662-8238-01C444E1A103}" type="sibTrans">
      <dgm:prSet/>
      <dgm:spPr/>
      <dgm:t>
        <a:bodyPr/>
        <a:lstStyle/>
        <a:p>
          <a:endParaRPr lang="zh-CN" altLang="en-US"/>
        </a:p>
      </dgm:t>
    </dgm:pt>
    <dgm:pt modelId="{FE313D97-5408-43BE-A698-539588E04DAB}">
      <dgm:prSet phldrT="[文本]"/>
      <dgm:spPr/>
      <dgm:t>
        <a:bodyPr/>
        <a:lstStyle/>
        <a:p>
          <a:r>
            <a:rPr lang="zh-CN" altLang="en-US" b="0" i="0"/>
            <a:t>支持</a:t>
          </a:r>
          <a:endParaRPr lang="en-US" altLang="zh-CN" b="0" i="0"/>
        </a:p>
        <a:p>
          <a:r>
            <a:rPr lang="zh-CN" altLang="en-US" b="0" i="0"/>
            <a:t>向量机</a:t>
          </a:r>
          <a:endParaRPr lang="zh-CN" altLang="en-US" b="1"/>
        </a:p>
      </dgm:t>
    </dgm:pt>
    <dgm:pt modelId="{FC9F46B0-D129-4825-AACA-539330EFA015}" cxnId="{250C555F-BB04-4E8B-83DF-E870BA1A2671}" type="parTrans">
      <dgm:prSet/>
      <dgm:spPr/>
      <dgm:t>
        <a:bodyPr/>
        <a:lstStyle/>
        <a:p>
          <a:endParaRPr lang="zh-CN" altLang="en-US"/>
        </a:p>
      </dgm:t>
    </dgm:pt>
    <dgm:pt modelId="{CFED2198-F7DD-4A59-AD26-C5CF874656E5}" cxnId="{250C555F-BB04-4E8B-83DF-E870BA1A2671}" type="sibTrans">
      <dgm:prSet/>
      <dgm:spPr/>
      <dgm:t>
        <a:bodyPr/>
        <a:lstStyle/>
        <a:p>
          <a:endParaRPr lang="zh-CN" altLang="en-US"/>
        </a:p>
      </dgm:t>
    </dgm:pt>
    <dgm:pt modelId="{745A8DCC-4278-46A8-BAEF-28D69D7F108D}">
      <dgm:prSet phldrT="[文本]"/>
      <dgm:spPr/>
      <dgm:t>
        <a:bodyPr/>
        <a:lstStyle/>
        <a:p>
          <a:r>
            <a:rPr lang="zh-CN" altLang="en-US" b="0" i="0"/>
            <a:t>神经</a:t>
          </a:r>
          <a:endParaRPr lang="en-US" altLang="zh-CN" b="0" i="0"/>
        </a:p>
        <a:p>
          <a:r>
            <a:rPr lang="zh-CN" altLang="en-US" b="0" i="0"/>
            <a:t>网络</a:t>
          </a:r>
          <a:endParaRPr lang="zh-CN" altLang="en-US" b="1"/>
        </a:p>
      </dgm:t>
    </dgm:pt>
    <dgm:pt modelId="{FC0038E1-943A-4F35-B0B4-CA5329AE4D13}" cxnId="{C7C11118-0DBC-4D18-9EB8-B0DE49765A4C}" type="parTrans">
      <dgm:prSet/>
      <dgm:spPr/>
      <dgm:t>
        <a:bodyPr/>
        <a:lstStyle/>
        <a:p>
          <a:endParaRPr lang="zh-CN" altLang="en-US"/>
        </a:p>
      </dgm:t>
    </dgm:pt>
    <dgm:pt modelId="{B4E4C2CC-2B9F-4C73-9814-13256EC9F0F8}" cxnId="{C7C11118-0DBC-4D18-9EB8-B0DE49765A4C}" type="sibTrans">
      <dgm:prSet/>
      <dgm:spPr/>
      <dgm:t>
        <a:bodyPr/>
        <a:lstStyle/>
        <a:p>
          <a:endParaRPr lang="zh-CN" altLang="en-US"/>
        </a:p>
      </dgm:t>
    </dgm:pt>
    <dgm:pt modelId="{B00429AE-26AB-4575-AA0E-23526C783ABA}" type="pres">
      <dgm:prSet presAssocID="{139D8791-7C64-4A29-BC65-7E6128D38DAD}" presName="theList" presStyleCnt="0">
        <dgm:presLayoutVars>
          <dgm:dir/>
          <dgm:animLvl val="lvl"/>
          <dgm:resizeHandles val="exact"/>
        </dgm:presLayoutVars>
      </dgm:prSet>
      <dgm:spPr/>
    </dgm:pt>
    <dgm:pt modelId="{5C399C32-010E-4C39-85ED-58DF8F2E6F3B}" type="pres">
      <dgm:prSet presAssocID="{5E036006-D515-4F27-97A3-8BBFF833341A}" presName="compNode" presStyleCnt="0"/>
      <dgm:spPr/>
    </dgm:pt>
    <dgm:pt modelId="{5B38AF7A-08E0-4BCB-BC99-B936388D6D8A}" type="pres">
      <dgm:prSet presAssocID="{5E036006-D515-4F27-97A3-8BBFF833341A}" presName="aNode" presStyleLbl="bgShp" presStyleIdx="0" presStyleCnt="6"/>
      <dgm:spPr/>
    </dgm:pt>
    <dgm:pt modelId="{150276C6-3BAC-4AF5-866F-8612978C4BD4}" type="pres">
      <dgm:prSet presAssocID="{5E036006-D515-4F27-97A3-8BBFF833341A}" presName="textNode" presStyleLbl="bgShp" presStyleIdx="0" presStyleCnt="6"/>
      <dgm:spPr/>
    </dgm:pt>
    <dgm:pt modelId="{155717A9-1285-4363-ACF0-B3AF442E15B1}" type="pres">
      <dgm:prSet presAssocID="{5E036006-D515-4F27-97A3-8BBFF833341A}" presName="compChildNode" presStyleCnt="0"/>
      <dgm:spPr/>
    </dgm:pt>
    <dgm:pt modelId="{71647CB7-264D-44FE-AD1E-E40559C40007}" type="pres">
      <dgm:prSet presAssocID="{5E036006-D515-4F27-97A3-8BBFF833341A}" presName="theInnerList" presStyleCnt="0"/>
      <dgm:spPr/>
    </dgm:pt>
    <dgm:pt modelId="{E9E52126-B107-4605-A50F-7470BC13AE28}" type="pres">
      <dgm:prSet presAssocID="{B22D6008-1E83-4BD0-9C19-CDAF36601B04}" presName="childNode" presStyleLbl="node1" presStyleIdx="0" presStyleCnt="16">
        <dgm:presLayoutVars>
          <dgm:bulletEnabled val="1"/>
        </dgm:presLayoutVars>
      </dgm:prSet>
      <dgm:spPr/>
    </dgm:pt>
    <dgm:pt modelId="{513CDA58-627E-408B-BA95-B4A74DB6E7D4}" type="pres">
      <dgm:prSet presAssocID="{B22D6008-1E83-4BD0-9C19-CDAF36601B04}" presName="aSpace2" presStyleCnt="0"/>
      <dgm:spPr/>
    </dgm:pt>
    <dgm:pt modelId="{E6277017-186A-4A3D-BEAE-2F1C76F6FC4E}" type="pres">
      <dgm:prSet presAssocID="{8F4AA697-7A79-4A2D-A226-56D48F565AFD}" presName="childNode" presStyleLbl="node1" presStyleIdx="1" presStyleCnt="16">
        <dgm:presLayoutVars>
          <dgm:bulletEnabled val="1"/>
        </dgm:presLayoutVars>
      </dgm:prSet>
      <dgm:spPr/>
    </dgm:pt>
    <dgm:pt modelId="{6C8DB701-D8F5-4D75-B588-6AE60F8FA06E}" type="pres">
      <dgm:prSet presAssocID="{8F4AA697-7A79-4A2D-A226-56D48F565AFD}" presName="aSpace2" presStyleCnt="0"/>
      <dgm:spPr/>
    </dgm:pt>
    <dgm:pt modelId="{85E0BEF8-A741-4B9C-9FDA-E969CFAC1347}" type="pres">
      <dgm:prSet presAssocID="{7353CEFB-43AA-4AC8-9152-4C90569E8A44}" presName="childNode" presStyleLbl="node1" presStyleIdx="2" presStyleCnt="16">
        <dgm:presLayoutVars>
          <dgm:bulletEnabled val="1"/>
        </dgm:presLayoutVars>
      </dgm:prSet>
      <dgm:spPr/>
    </dgm:pt>
    <dgm:pt modelId="{9316CCCC-F8D8-49D3-B47B-E2A6153349AF}" type="pres">
      <dgm:prSet presAssocID="{5E036006-D515-4F27-97A3-8BBFF833341A}" presName="aSpace" presStyleCnt="0"/>
      <dgm:spPr/>
    </dgm:pt>
    <dgm:pt modelId="{D6ABE354-2F8F-4B6A-8971-6362F567B2E0}" type="pres">
      <dgm:prSet presAssocID="{B9206F22-A616-4DAE-94BC-7202BD90E44D}" presName="compNode" presStyleCnt="0"/>
      <dgm:spPr/>
    </dgm:pt>
    <dgm:pt modelId="{C73DCC7D-0421-489B-AE22-58D870011A49}" type="pres">
      <dgm:prSet presAssocID="{B9206F22-A616-4DAE-94BC-7202BD90E44D}" presName="aNode" presStyleLbl="bgShp" presStyleIdx="1" presStyleCnt="6"/>
      <dgm:spPr/>
    </dgm:pt>
    <dgm:pt modelId="{BD41EB62-0F67-4734-AC4D-A4F1A14CD22E}" type="pres">
      <dgm:prSet presAssocID="{B9206F22-A616-4DAE-94BC-7202BD90E44D}" presName="textNode" presStyleLbl="bgShp" presStyleIdx="1" presStyleCnt="6"/>
      <dgm:spPr/>
    </dgm:pt>
    <dgm:pt modelId="{1708B9F6-F255-4BC9-B94E-F88B4AFBBEA4}" type="pres">
      <dgm:prSet presAssocID="{B9206F22-A616-4DAE-94BC-7202BD90E44D}" presName="compChildNode" presStyleCnt="0"/>
      <dgm:spPr/>
    </dgm:pt>
    <dgm:pt modelId="{C19FE8A7-8EEF-456B-B62B-161503214685}" type="pres">
      <dgm:prSet presAssocID="{B9206F22-A616-4DAE-94BC-7202BD90E44D}" presName="theInnerList" presStyleCnt="0"/>
      <dgm:spPr/>
    </dgm:pt>
    <dgm:pt modelId="{CD4A1276-042C-42BD-87DD-148D7E5AE4F6}" type="pres">
      <dgm:prSet presAssocID="{A6CEC485-40E3-44A4-B18A-2BCAC55C9F2B}" presName="childNode" presStyleLbl="node1" presStyleIdx="3" presStyleCnt="16">
        <dgm:presLayoutVars>
          <dgm:bulletEnabled val="1"/>
        </dgm:presLayoutVars>
      </dgm:prSet>
      <dgm:spPr/>
    </dgm:pt>
    <dgm:pt modelId="{2C7C9745-DEE3-44BB-84DC-62A3A57FDAD5}" type="pres">
      <dgm:prSet presAssocID="{A6CEC485-40E3-44A4-B18A-2BCAC55C9F2B}" presName="aSpace2" presStyleCnt="0"/>
      <dgm:spPr/>
    </dgm:pt>
    <dgm:pt modelId="{37A3C50D-93A0-4507-AF44-6FF6B83606A8}" type="pres">
      <dgm:prSet presAssocID="{A2F7EEE8-4460-41CB-991A-B04BF71581D9}" presName="childNode" presStyleLbl="node1" presStyleIdx="4" presStyleCnt="16">
        <dgm:presLayoutVars>
          <dgm:bulletEnabled val="1"/>
        </dgm:presLayoutVars>
      </dgm:prSet>
      <dgm:spPr/>
    </dgm:pt>
    <dgm:pt modelId="{82474F75-6E18-4CF5-82D1-B681F1CA8E7B}" type="pres">
      <dgm:prSet presAssocID="{A2F7EEE8-4460-41CB-991A-B04BF71581D9}" presName="aSpace2" presStyleCnt="0"/>
      <dgm:spPr/>
    </dgm:pt>
    <dgm:pt modelId="{97BF5F4F-F318-47FA-A3AD-9B303585DAB1}" type="pres">
      <dgm:prSet presAssocID="{E1F161B0-8EA0-4E38-8E0F-B18275B66CE0}" presName="childNode" presStyleLbl="node1" presStyleIdx="5" presStyleCnt="16">
        <dgm:presLayoutVars>
          <dgm:bulletEnabled val="1"/>
        </dgm:presLayoutVars>
      </dgm:prSet>
      <dgm:spPr/>
    </dgm:pt>
    <dgm:pt modelId="{4BE6EB35-34EE-4C45-BC0E-93E0208E69B7}" type="pres">
      <dgm:prSet presAssocID="{B9206F22-A616-4DAE-94BC-7202BD90E44D}" presName="aSpace" presStyleCnt="0"/>
      <dgm:spPr/>
    </dgm:pt>
    <dgm:pt modelId="{7AFCA3B1-B8E9-4314-BC6C-83F6FFB6394E}" type="pres">
      <dgm:prSet presAssocID="{906E8527-95B6-4CDB-A2A8-9220CC8A39E1}" presName="compNode" presStyleCnt="0"/>
      <dgm:spPr/>
    </dgm:pt>
    <dgm:pt modelId="{D53E68C0-DA02-4431-B1DA-85B4354027AC}" type="pres">
      <dgm:prSet presAssocID="{906E8527-95B6-4CDB-A2A8-9220CC8A39E1}" presName="aNode" presStyleLbl="bgShp" presStyleIdx="2" presStyleCnt="6" custLinFactNeighborX="1017"/>
      <dgm:spPr/>
    </dgm:pt>
    <dgm:pt modelId="{693A5798-19B8-4FDE-9570-CE6B78B6EE28}" type="pres">
      <dgm:prSet presAssocID="{906E8527-95B6-4CDB-A2A8-9220CC8A39E1}" presName="textNode" presStyleLbl="bgShp" presStyleIdx="2" presStyleCnt="6"/>
      <dgm:spPr/>
    </dgm:pt>
    <dgm:pt modelId="{356E4E7A-B12C-49AD-BF42-DD1B8E2ACAD1}" type="pres">
      <dgm:prSet presAssocID="{906E8527-95B6-4CDB-A2A8-9220CC8A39E1}" presName="compChildNode" presStyleCnt="0"/>
      <dgm:spPr/>
    </dgm:pt>
    <dgm:pt modelId="{B6458B21-A158-4EB4-8077-F64B3040B60C}" type="pres">
      <dgm:prSet presAssocID="{906E8527-95B6-4CDB-A2A8-9220CC8A39E1}" presName="theInnerList" presStyleCnt="0"/>
      <dgm:spPr/>
    </dgm:pt>
    <dgm:pt modelId="{F739B95F-A99F-4D8B-9FDE-80B9B0932C8A}" type="pres">
      <dgm:prSet presAssocID="{CBE9B67D-08E1-4F30-8712-BEC5D683C0A3}" presName="childNode" presStyleLbl="node1" presStyleIdx="6" presStyleCnt="16">
        <dgm:presLayoutVars>
          <dgm:bulletEnabled val="1"/>
        </dgm:presLayoutVars>
      </dgm:prSet>
      <dgm:spPr/>
    </dgm:pt>
    <dgm:pt modelId="{8A27A933-530D-4068-83D0-AA05701992DD}" type="pres">
      <dgm:prSet presAssocID="{CBE9B67D-08E1-4F30-8712-BEC5D683C0A3}" presName="aSpace2" presStyleCnt="0"/>
      <dgm:spPr/>
    </dgm:pt>
    <dgm:pt modelId="{EE9E73F2-111A-4F46-B4AC-8C430CD92B5F}" type="pres">
      <dgm:prSet presAssocID="{0296EF2D-5CC5-4F09-8671-BD694E7A95FF}" presName="childNode" presStyleLbl="node1" presStyleIdx="7" presStyleCnt="16">
        <dgm:presLayoutVars>
          <dgm:bulletEnabled val="1"/>
        </dgm:presLayoutVars>
      </dgm:prSet>
      <dgm:spPr/>
    </dgm:pt>
    <dgm:pt modelId="{C6E224B1-329D-4F88-A11E-FDA9DF747556}" type="pres">
      <dgm:prSet presAssocID="{906E8527-95B6-4CDB-A2A8-9220CC8A39E1}" presName="aSpace" presStyleCnt="0"/>
      <dgm:spPr/>
    </dgm:pt>
    <dgm:pt modelId="{0B0045C5-896A-42EB-9807-1C0DB4DA1C32}" type="pres">
      <dgm:prSet presAssocID="{75EFEFA7-DCA6-4BC9-9198-78AF071FD123}" presName="compNode" presStyleCnt="0"/>
      <dgm:spPr/>
    </dgm:pt>
    <dgm:pt modelId="{090BDC03-D80A-47B0-84BB-BECB405B398C}" type="pres">
      <dgm:prSet presAssocID="{75EFEFA7-DCA6-4BC9-9198-78AF071FD123}" presName="aNode" presStyleLbl="bgShp" presStyleIdx="3" presStyleCnt="6"/>
      <dgm:spPr/>
    </dgm:pt>
    <dgm:pt modelId="{A6DED310-D795-4ED2-AEA8-42146509C9A7}" type="pres">
      <dgm:prSet presAssocID="{75EFEFA7-DCA6-4BC9-9198-78AF071FD123}" presName="textNode" presStyleLbl="bgShp" presStyleIdx="3" presStyleCnt="6"/>
      <dgm:spPr/>
    </dgm:pt>
    <dgm:pt modelId="{1EBC7418-7D7F-4C80-A7AB-3563FCC3A1FB}" type="pres">
      <dgm:prSet presAssocID="{75EFEFA7-DCA6-4BC9-9198-78AF071FD123}" presName="compChildNode" presStyleCnt="0"/>
      <dgm:spPr/>
    </dgm:pt>
    <dgm:pt modelId="{19A5882E-B05C-4AFD-A025-5DEDFF70F749}" type="pres">
      <dgm:prSet presAssocID="{75EFEFA7-DCA6-4BC9-9198-78AF071FD123}" presName="theInnerList" presStyleCnt="0"/>
      <dgm:spPr/>
    </dgm:pt>
    <dgm:pt modelId="{70DD5E09-1F9A-4D9E-84E6-9275D1C7F61E}" type="pres">
      <dgm:prSet presAssocID="{89287AC9-19A4-4AE0-8160-5EED581C5546}" presName="childNode" presStyleLbl="node1" presStyleIdx="8" presStyleCnt="16">
        <dgm:presLayoutVars>
          <dgm:bulletEnabled val="1"/>
        </dgm:presLayoutVars>
      </dgm:prSet>
      <dgm:spPr/>
    </dgm:pt>
    <dgm:pt modelId="{C2543050-B019-4C85-B502-92213091FB45}" type="pres">
      <dgm:prSet presAssocID="{89287AC9-19A4-4AE0-8160-5EED581C5546}" presName="aSpace2" presStyleCnt="0"/>
      <dgm:spPr/>
    </dgm:pt>
    <dgm:pt modelId="{B307162D-520E-492F-943D-11C0E8EF7D2D}" type="pres">
      <dgm:prSet presAssocID="{4CF424D6-E092-4014-9529-7405EE58D546}" presName="childNode" presStyleLbl="node1" presStyleIdx="9" presStyleCnt="16">
        <dgm:presLayoutVars>
          <dgm:bulletEnabled val="1"/>
        </dgm:presLayoutVars>
      </dgm:prSet>
      <dgm:spPr/>
    </dgm:pt>
    <dgm:pt modelId="{893ED13D-B1C4-4E4F-958C-A3B51E2E6BE4}" type="pres">
      <dgm:prSet presAssocID="{75EFEFA7-DCA6-4BC9-9198-78AF071FD123}" presName="aSpace" presStyleCnt="0"/>
      <dgm:spPr/>
    </dgm:pt>
    <dgm:pt modelId="{905B2AF6-86C6-4FE4-B7E4-29D2AD1DC333}" type="pres">
      <dgm:prSet presAssocID="{FF36A43A-F477-40BD-8BAD-525C5CA2876B}" presName="compNode" presStyleCnt="0"/>
      <dgm:spPr/>
    </dgm:pt>
    <dgm:pt modelId="{02704CAB-347A-4921-8B08-EC53E5CCA6AF}" type="pres">
      <dgm:prSet presAssocID="{FF36A43A-F477-40BD-8BAD-525C5CA2876B}" presName="aNode" presStyleLbl="bgShp" presStyleIdx="4" presStyleCnt="6"/>
      <dgm:spPr/>
    </dgm:pt>
    <dgm:pt modelId="{6B660597-2FA9-4DE6-A854-E759DA7EB465}" type="pres">
      <dgm:prSet presAssocID="{FF36A43A-F477-40BD-8BAD-525C5CA2876B}" presName="textNode" presStyleLbl="bgShp" presStyleIdx="4" presStyleCnt="6"/>
      <dgm:spPr/>
    </dgm:pt>
    <dgm:pt modelId="{664F9A09-1F58-4BDD-8A9F-58AB4A034C77}" type="pres">
      <dgm:prSet presAssocID="{FF36A43A-F477-40BD-8BAD-525C5CA2876B}" presName="compChildNode" presStyleCnt="0"/>
      <dgm:spPr/>
    </dgm:pt>
    <dgm:pt modelId="{5D3F95E2-F43F-43A8-8B7D-CD82C180A484}" type="pres">
      <dgm:prSet presAssocID="{FF36A43A-F477-40BD-8BAD-525C5CA2876B}" presName="theInnerList" presStyleCnt="0"/>
      <dgm:spPr/>
    </dgm:pt>
    <dgm:pt modelId="{4A0A41D6-8B47-4E8C-A270-B041772D5DCA}" type="pres">
      <dgm:prSet presAssocID="{DE97E65F-0811-4647-8CB4-DCA876C7D8D5}" presName="childNode" presStyleLbl="node1" presStyleIdx="10" presStyleCnt="16">
        <dgm:presLayoutVars>
          <dgm:bulletEnabled val="1"/>
        </dgm:presLayoutVars>
      </dgm:prSet>
      <dgm:spPr/>
    </dgm:pt>
    <dgm:pt modelId="{933E9992-9AF7-4BFC-8E2B-E6F8C5BDBC2F}" type="pres">
      <dgm:prSet presAssocID="{DE97E65F-0811-4647-8CB4-DCA876C7D8D5}" presName="aSpace2" presStyleCnt="0"/>
      <dgm:spPr/>
    </dgm:pt>
    <dgm:pt modelId="{700D759E-229B-4E4E-8D7A-80EEABBF5947}" type="pres">
      <dgm:prSet presAssocID="{FD2CFF5C-54DA-4A95-ABF9-55ADA076DD1B}" presName="childNode" presStyleLbl="node1" presStyleIdx="11" presStyleCnt="16">
        <dgm:presLayoutVars>
          <dgm:bulletEnabled val="1"/>
        </dgm:presLayoutVars>
      </dgm:prSet>
      <dgm:spPr/>
    </dgm:pt>
    <dgm:pt modelId="{68AD4868-0F9A-4B19-B1F6-A69A9DEA02E1}" type="pres">
      <dgm:prSet presAssocID="{FD2CFF5C-54DA-4A95-ABF9-55ADA076DD1B}" presName="aSpace2" presStyleCnt="0"/>
      <dgm:spPr/>
    </dgm:pt>
    <dgm:pt modelId="{BB3B4F1C-0DF8-4ABD-A267-3BAA125CE747}" type="pres">
      <dgm:prSet presAssocID="{55E18A8A-7FFC-46BE-B478-77EEB383F90D}" presName="childNode" presStyleLbl="node1" presStyleIdx="12" presStyleCnt="16">
        <dgm:presLayoutVars>
          <dgm:bulletEnabled val="1"/>
        </dgm:presLayoutVars>
      </dgm:prSet>
      <dgm:spPr/>
    </dgm:pt>
    <dgm:pt modelId="{F34F7C2D-8C1C-4E32-91B5-CB5EFCEDF90D}" type="pres">
      <dgm:prSet presAssocID="{FF36A43A-F477-40BD-8BAD-525C5CA2876B}" presName="aSpace" presStyleCnt="0"/>
      <dgm:spPr/>
    </dgm:pt>
    <dgm:pt modelId="{5336518A-A3E0-47EF-B94D-AEBBC0BC1314}" type="pres">
      <dgm:prSet presAssocID="{24E32221-3727-4A31-9580-F49B01DA857E}" presName="compNode" presStyleCnt="0"/>
      <dgm:spPr/>
    </dgm:pt>
    <dgm:pt modelId="{02E9653C-810A-4C4E-A816-4CF50CE6DEF4}" type="pres">
      <dgm:prSet presAssocID="{24E32221-3727-4A31-9580-F49B01DA857E}" presName="aNode" presStyleLbl="bgShp" presStyleIdx="5" presStyleCnt="6"/>
      <dgm:spPr/>
    </dgm:pt>
    <dgm:pt modelId="{303B389E-8376-4048-9748-45D292113DBD}" type="pres">
      <dgm:prSet presAssocID="{24E32221-3727-4A31-9580-F49B01DA857E}" presName="textNode" presStyleLbl="bgShp" presStyleIdx="5" presStyleCnt="6"/>
      <dgm:spPr/>
    </dgm:pt>
    <dgm:pt modelId="{5AEEBDA8-AB7B-4DAE-989C-D97C2B37E5C7}" type="pres">
      <dgm:prSet presAssocID="{24E32221-3727-4A31-9580-F49B01DA857E}" presName="compChildNode" presStyleCnt="0"/>
      <dgm:spPr/>
    </dgm:pt>
    <dgm:pt modelId="{48A2B1DD-8E9C-40E5-B476-F15D0A784E2A}" type="pres">
      <dgm:prSet presAssocID="{24E32221-3727-4A31-9580-F49B01DA857E}" presName="theInnerList" presStyleCnt="0"/>
      <dgm:spPr/>
    </dgm:pt>
    <dgm:pt modelId="{FE161BD8-188A-4E0B-9E48-2D790428DF88}" type="pres">
      <dgm:prSet presAssocID="{6AC3D527-71EB-4244-9957-B23EEA596920}" presName="childNode" presStyleLbl="node1" presStyleIdx="13" presStyleCnt="16">
        <dgm:presLayoutVars>
          <dgm:bulletEnabled val="1"/>
        </dgm:presLayoutVars>
      </dgm:prSet>
      <dgm:spPr/>
    </dgm:pt>
    <dgm:pt modelId="{A860342E-ACEB-4D07-BF0C-8BEE936AB110}" type="pres">
      <dgm:prSet presAssocID="{6AC3D527-71EB-4244-9957-B23EEA596920}" presName="aSpace2" presStyleCnt="0"/>
      <dgm:spPr/>
    </dgm:pt>
    <dgm:pt modelId="{DE3D3C2E-4814-4A37-95D6-479E7A2411CF}" type="pres">
      <dgm:prSet presAssocID="{FE313D97-5408-43BE-A698-539588E04DAB}" presName="childNode" presStyleLbl="node1" presStyleIdx="14" presStyleCnt="16">
        <dgm:presLayoutVars>
          <dgm:bulletEnabled val="1"/>
        </dgm:presLayoutVars>
      </dgm:prSet>
      <dgm:spPr/>
    </dgm:pt>
    <dgm:pt modelId="{620249B5-8AFC-474E-B130-7031EED8A520}" type="pres">
      <dgm:prSet presAssocID="{FE313D97-5408-43BE-A698-539588E04DAB}" presName="aSpace2" presStyleCnt="0"/>
      <dgm:spPr/>
    </dgm:pt>
    <dgm:pt modelId="{9AF84F13-963A-4BF7-8415-269C4923E901}" type="pres">
      <dgm:prSet presAssocID="{745A8DCC-4278-46A8-BAEF-28D69D7F108D}" presName="childNode" presStyleLbl="node1" presStyleIdx="15" presStyleCnt="16">
        <dgm:presLayoutVars>
          <dgm:bulletEnabled val="1"/>
        </dgm:presLayoutVars>
      </dgm:prSet>
      <dgm:spPr/>
    </dgm:pt>
  </dgm:ptLst>
  <dgm:cxnLst>
    <dgm:cxn modelId="{63127212-8C5C-4EC2-8285-23D765526D19}" type="presOf" srcId="{E1F161B0-8EA0-4E38-8E0F-B18275B66CE0}" destId="{97BF5F4F-F318-47FA-A3AD-9B303585DAB1}" srcOrd="0" destOrd="0" presId="urn:microsoft.com/office/officeart/2005/8/layout/lProcess2"/>
    <dgm:cxn modelId="{E0D4CC13-2A26-4454-9E1F-A39E1FC5F839}" type="presOf" srcId="{55E18A8A-7FFC-46BE-B478-77EEB383F90D}" destId="{BB3B4F1C-0DF8-4ABD-A267-3BAA125CE747}" srcOrd="0" destOrd="0" presId="urn:microsoft.com/office/officeart/2005/8/layout/lProcess2"/>
    <dgm:cxn modelId="{43F64514-8465-46F6-986A-268C93A94EDB}" type="presOf" srcId="{906E8527-95B6-4CDB-A2A8-9220CC8A39E1}" destId="{D53E68C0-DA02-4431-B1DA-85B4354027AC}" srcOrd="0" destOrd="0" presId="urn:microsoft.com/office/officeart/2005/8/layout/lProcess2"/>
    <dgm:cxn modelId="{C7C11118-0DBC-4D18-9EB8-B0DE49765A4C}" srcId="{24E32221-3727-4A31-9580-F49B01DA857E}" destId="{745A8DCC-4278-46A8-BAEF-28D69D7F108D}" srcOrd="2" destOrd="0" parTransId="{FC0038E1-943A-4F35-B0B4-CA5329AE4D13}" sibTransId="{B4E4C2CC-2B9F-4C73-9814-13256EC9F0F8}"/>
    <dgm:cxn modelId="{AEF41E20-51FA-4AB5-B42F-611512192B51}" srcId="{139D8791-7C64-4A29-BC65-7E6128D38DAD}" destId="{75EFEFA7-DCA6-4BC9-9198-78AF071FD123}" srcOrd="3" destOrd="0" parTransId="{25C92C45-D3B4-4542-B1A2-7C4192FD0BF5}" sibTransId="{AB1FD8D9-6532-413C-9276-A8B2CA5FC393}"/>
    <dgm:cxn modelId="{6C1F6624-B41B-49B4-8374-E162AB821934}" type="presOf" srcId="{A6CEC485-40E3-44A4-B18A-2BCAC55C9F2B}" destId="{CD4A1276-042C-42BD-87DD-148D7E5AE4F6}" srcOrd="0" destOrd="0" presId="urn:microsoft.com/office/officeart/2005/8/layout/lProcess2"/>
    <dgm:cxn modelId="{C7F5B535-3E9D-4BE0-934C-6C4BD7E32EE8}" srcId="{5E036006-D515-4F27-97A3-8BBFF833341A}" destId="{8F4AA697-7A79-4A2D-A226-56D48F565AFD}" srcOrd="1" destOrd="0" parTransId="{F8553F12-E23B-40E5-9A5F-1C1D2D97A7B9}" sibTransId="{8DEB7BD0-B083-4D44-B196-129624D1F271}"/>
    <dgm:cxn modelId="{9EAE1938-395D-4CD5-BD5C-C403D1264B27}" srcId="{FF36A43A-F477-40BD-8BAD-525C5CA2876B}" destId="{55E18A8A-7FFC-46BE-B478-77EEB383F90D}" srcOrd="2" destOrd="0" parTransId="{5BFFD2F2-185D-4D7E-8284-8A3AA32184E1}" sibTransId="{C1AB64B9-9A8F-458E-B8C3-ACFFDF313BF4}"/>
    <dgm:cxn modelId="{21DD4F39-33F1-43E3-BFFA-F2FEBDDECAEA}" type="presOf" srcId="{A2F7EEE8-4460-41CB-991A-B04BF71581D9}" destId="{37A3C50D-93A0-4507-AF44-6FF6B83606A8}" srcOrd="0" destOrd="0" presId="urn:microsoft.com/office/officeart/2005/8/layout/lProcess2"/>
    <dgm:cxn modelId="{AB07EB39-2AA1-47BF-91B7-87DEE139FD72}" srcId="{B9206F22-A616-4DAE-94BC-7202BD90E44D}" destId="{A2F7EEE8-4460-41CB-991A-B04BF71581D9}" srcOrd="1" destOrd="0" parTransId="{47D35BF7-9A31-4666-AF27-14AE733C499C}" sibTransId="{AF8A50E9-EF05-47EF-A22A-B564FC16A788}"/>
    <dgm:cxn modelId="{77A8653A-AE74-4198-B223-042E416686DD}" srcId="{FF36A43A-F477-40BD-8BAD-525C5CA2876B}" destId="{FD2CFF5C-54DA-4A95-ABF9-55ADA076DD1B}" srcOrd="1" destOrd="0" parTransId="{6996FC69-A506-4B7D-B653-4D4AF312A4F5}" sibTransId="{5DDF05ED-0CBC-460C-A77C-E20531F69A4C}"/>
    <dgm:cxn modelId="{0CDA6F3A-C435-4812-85D1-8603F64EE5EF}" srcId="{B9206F22-A616-4DAE-94BC-7202BD90E44D}" destId="{E1F161B0-8EA0-4E38-8E0F-B18275B66CE0}" srcOrd="2" destOrd="0" parTransId="{0474D560-CD9F-4058-AC71-D3C3A9CC5B7E}" sibTransId="{5D9233D8-AB20-46F1-9361-F11B9EA73D6F}"/>
    <dgm:cxn modelId="{9308A83A-7D33-4BC3-8928-0E708AE68060}" type="presOf" srcId="{24E32221-3727-4A31-9580-F49B01DA857E}" destId="{02E9653C-810A-4C4E-A816-4CF50CE6DEF4}" srcOrd="0" destOrd="0" presId="urn:microsoft.com/office/officeart/2005/8/layout/lProcess2"/>
    <dgm:cxn modelId="{1075943F-96AE-457B-8A66-59F0A49BFA7F}" srcId="{139D8791-7C64-4A29-BC65-7E6128D38DAD}" destId="{906E8527-95B6-4CDB-A2A8-9220CC8A39E1}" srcOrd="2" destOrd="0" parTransId="{F42C097F-56A8-44FB-8916-9A19F6FA0618}" sibTransId="{456B5F4A-3E62-4073-9002-263989047B25}"/>
    <dgm:cxn modelId="{9166CF3F-2E91-4853-AB07-B4B57B5C7498}" type="presOf" srcId="{4CF424D6-E092-4014-9529-7405EE58D546}" destId="{B307162D-520E-492F-943D-11C0E8EF7D2D}" srcOrd="0" destOrd="0" presId="urn:microsoft.com/office/officeart/2005/8/layout/lProcess2"/>
    <dgm:cxn modelId="{D619E540-322E-4810-8FDA-1005768B08CE}" srcId="{139D8791-7C64-4A29-BC65-7E6128D38DAD}" destId="{FF36A43A-F477-40BD-8BAD-525C5CA2876B}" srcOrd="4" destOrd="0" parTransId="{CB69AD28-BEC4-443A-8A84-5F8F6EF69051}" sibTransId="{5AACB17A-2324-4EEF-8338-71FFF066B2C5}"/>
    <dgm:cxn modelId="{250C555F-BB04-4E8B-83DF-E870BA1A2671}" srcId="{24E32221-3727-4A31-9580-F49B01DA857E}" destId="{FE313D97-5408-43BE-A698-539588E04DAB}" srcOrd="1" destOrd="0" parTransId="{FC9F46B0-D129-4825-AACA-539330EFA015}" sibTransId="{CFED2198-F7DD-4A59-AD26-C5CF874656E5}"/>
    <dgm:cxn modelId="{0EEEEC60-E3E4-4738-AB25-385468A44229}" type="presOf" srcId="{B9206F22-A616-4DAE-94BC-7202BD90E44D}" destId="{C73DCC7D-0421-489B-AE22-58D870011A49}" srcOrd="0" destOrd="0" presId="urn:microsoft.com/office/officeart/2005/8/layout/lProcess2"/>
    <dgm:cxn modelId="{3028DE44-32F8-4D57-B4CB-1DCE7E99A2F8}" srcId="{906E8527-95B6-4CDB-A2A8-9220CC8A39E1}" destId="{CBE9B67D-08E1-4F30-8712-BEC5D683C0A3}" srcOrd="0" destOrd="0" parTransId="{C86353F9-6ED4-4280-880F-B698FC3066F2}" sibTransId="{34B6CBA5-15D0-406B-BDA2-6C06F02BBFA7}"/>
    <dgm:cxn modelId="{7B1AEC45-3D25-4BEC-B304-47E2C8A6D566}" type="presOf" srcId="{B9206F22-A616-4DAE-94BC-7202BD90E44D}" destId="{BD41EB62-0F67-4734-AC4D-A4F1A14CD22E}" srcOrd="1" destOrd="0" presId="urn:microsoft.com/office/officeart/2005/8/layout/lProcess2"/>
    <dgm:cxn modelId="{F00EE047-025F-42CB-AE6E-EF18C56547DB}" type="presOf" srcId="{139D8791-7C64-4A29-BC65-7E6128D38DAD}" destId="{B00429AE-26AB-4575-AA0E-23526C783ABA}" srcOrd="0" destOrd="0" presId="urn:microsoft.com/office/officeart/2005/8/layout/lProcess2"/>
    <dgm:cxn modelId="{A23ADD48-12D0-4112-A43B-5BAFBFD766CD}" type="presOf" srcId="{7353CEFB-43AA-4AC8-9152-4C90569E8A44}" destId="{85E0BEF8-A741-4B9C-9FDA-E969CFAC1347}" srcOrd="0" destOrd="0" presId="urn:microsoft.com/office/officeart/2005/8/layout/lProcess2"/>
    <dgm:cxn modelId="{E33F5F6C-6886-4C52-8169-501257C42D4C}" type="presOf" srcId="{75EFEFA7-DCA6-4BC9-9198-78AF071FD123}" destId="{A6DED310-D795-4ED2-AEA8-42146509C9A7}" srcOrd="1" destOrd="0" presId="urn:microsoft.com/office/officeart/2005/8/layout/lProcess2"/>
    <dgm:cxn modelId="{F1165D4E-2A13-4B79-A24B-EA6361534871}" type="presOf" srcId="{75EFEFA7-DCA6-4BC9-9198-78AF071FD123}" destId="{090BDC03-D80A-47B0-84BB-BECB405B398C}" srcOrd="0" destOrd="0" presId="urn:microsoft.com/office/officeart/2005/8/layout/lProcess2"/>
    <dgm:cxn modelId="{5212746F-ED31-4662-8238-01C444E1A103}" srcId="{24E32221-3727-4A31-9580-F49B01DA857E}" destId="{6AC3D527-71EB-4244-9957-B23EEA596920}" srcOrd="0" destOrd="0" parTransId="{BA5A5E60-0EC0-4B2A-9EF4-EF3B2AE70BC5}" sibTransId="{16F57BAC-1E90-4783-808B-016D1FDC7516}"/>
    <dgm:cxn modelId="{92EE3970-AB66-44BB-A9BB-4B235EE1572E}" srcId="{139D8791-7C64-4A29-BC65-7E6128D38DAD}" destId="{B9206F22-A616-4DAE-94BC-7202BD90E44D}" srcOrd="1" destOrd="0" parTransId="{CC78FF93-5C6F-4EA3-B79B-8B3CA30F258C}" sibTransId="{1CB61AEE-D933-4E5B-BA78-C0667CAE0527}"/>
    <dgm:cxn modelId="{65068972-44E4-48EA-85E8-7D74E33512E0}" srcId="{139D8791-7C64-4A29-BC65-7E6128D38DAD}" destId="{5E036006-D515-4F27-97A3-8BBFF833341A}" srcOrd="0" destOrd="0" parTransId="{D92178A4-BB10-405B-988C-EC2DFF4E25E3}" sibTransId="{A1CCC76F-A144-4A67-97A8-2679AEC10B8E}"/>
    <dgm:cxn modelId="{1295E553-3ACF-485D-938D-C433605E8819}" type="presOf" srcId="{745A8DCC-4278-46A8-BAEF-28D69D7F108D}" destId="{9AF84F13-963A-4BF7-8415-269C4923E901}" srcOrd="0" destOrd="0" presId="urn:microsoft.com/office/officeart/2005/8/layout/lProcess2"/>
    <dgm:cxn modelId="{D9623057-04D1-470D-A05C-06ED1ADD7FA5}" srcId="{5E036006-D515-4F27-97A3-8BBFF833341A}" destId="{7353CEFB-43AA-4AC8-9152-4C90569E8A44}" srcOrd="2" destOrd="0" parTransId="{006CCBA3-0829-4F1C-AE69-D883026467B9}" sibTransId="{B06FF15C-1452-46B2-883B-DBAF64E93B2C}"/>
    <dgm:cxn modelId="{B44D8B80-6B30-4E96-B6D8-6013F6F66F39}" type="presOf" srcId="{0296EF2D-5CC5-4F09-8671-BD694E7A95FF}" destId="{EE9E73F2-111A-4F46-B4AC-8C430CD92B5F}" srcOrd="0" destOrd="0" presId="urn:microsoft.com/office/officeart/2005/8/layout/lProcess2"/>
    <dgm:cxn modelId="{E9512384-60DA-4672-BEA0-D2BEC30E7771}" type="presOf" srcId="{FE313D97-5408-43BE-A698-539588E04DAB}" destId="{DE3D3C2E-4814-4A37-95D6-479E7A2411CF}" srcOrd="0" destOrd="0" presId="urn:microsoft.com/office/officeart/2005/8/layout/lProcess2"/>
    <dgm:cxn modelId="{3C583C8A-4BF8-4ECE-9919-EFED74F27416}" type="presOf" srcId="{89287AC9-19A4-4AE0-8160-5EED581C5546}" destId="{70DD5E09-1F9A-4D9E-84E6-9275D1C7F61E}" srcOrd="0" destOrd="0" presId="urn:microsoft.com/office/officeart/2005/8/layout/lProcess2"/>
    <dgm:cxn modelId="{6D0B0FA2-7A18-4D7F-89B4-CB243125499F}" type="presOf" srcId="{5E036006-D515-4F27-97A3-8BBFF833341A}" destId="{150276C6-3BAC-4AF5-866F-8612978C4BD4}" srcOrd="1" destOrd="0" presId="urn:microsoft.com/office/officeart/2005/8/layout/lProcess2"/>
    <dgm:cxn modelId="{8039A8AA-9FB9-464B-A7DC-EA8CBDAF25B2}" type="presOf" srcId="{8F4AA697-7A79-4A2D-A226-56D48F565AFD}" destId="{E6277017-186A-4A3D-BEAE-2F1C76F6FC4E}" srcOrd="0" destOrd="0" presId="urn:microsoft.com/office/officeart/2005/8/layout/lProcess2"/>
    <dgm:cxn modelId="{27AA6AAB-19BD-4BA5-93CB-F1A4150800FD}" type="presOf" srcId="{FF36A43A-F477-40BD-8BAD-525C5CA2876B}" destId="{02704CAB-347A-4921-8B08-EC53E5CCA6AF}" srcOrd="0" destOrd="0" presId="urn:microsoft.com/office/officeart/2005/8/layout/lProcess2"/>
    <dgm:cxn modelId="{847A2CB2-69EF-4F5C-A0F9-627E2672FD32}" type="presOf" srcId="{24E32221-3727-4A31-9580-F49B01DA857E}" destId="{303B389E-8376-4048-9748-45D292113DBD}" srcOrd="1" destOrd="0" presId="urn:microsoft.com/office/officeart/2005/8/layout/lProcess2"/>
    <dgm:cxn modelId="{1B310FB7-52CE-4225-A743-27A90F378660}" srcId="{5E036006-D515-4F27-97A3-8BBFF833341A}" destId="{B22D6008-1E83-4BD0-9C19-CDAF36601B04}" srcOrd="0" destOrd="0" parTransId="{903FF092-F1ED-40C8-BF1E-5D9E153699D4}" sibTransId="{8E03B191-CA4F-46DC-809D-DF23418E5999}"/>
    <dgm:cxn modelId="{289E19B8-A691-4194-A035-D56882CD54DC}" type="presOf" srcId="{5E036006-D515-4F27-97A3-8BBFF833341A}" destId="{5B38AF7A-08E0-4BCB-BC99-B936388D6D8A}" srcOrd="0" destOrd="0" presId="urn:microsoft.com/office/officeart/2005/8/layout/lProcess2"/>
    <dgm:cxn modelId="{73B4A1B9-19A7-4B44-93E3-66C96D005802}" srcId="{B9206F22-A616-4DAE-94BC-7202BD90E44D}" destId="{A6CEC485-40E3-44A4-B18A-2BCAC55C9F2B}" srcOrd="0" destOrd="0" parTransId="{396D1CC4-6871-4D68-B78A-B839C36FD2DE}" sibTransId="{37C6E305-D906-4694-9F4F-33A094678BBA}"/>
    <dgm:cxn modelId="{214E65C0-7323-4467-B78F-FFD466D3A367}" srcId="{906E8527-95B6-4CDB-A2A8-9220CC8A39E1}" destId="{0296EF2D-5CC5-4F09-8671-BD694E7A95FF}" srcOrd="1" destOrd="0" parTransId="{7858CAC9-8C9D-40A8-A5FC-CA2AA0434C8A}" sibTransId="{BD6E6C3E-54BD-44C5-B9E1-10C054CAA469}"/>
    <dgm:cxn modelId="{1937D1C5-6DF6-4E22-A923-D817EED280F5}" srcId="{FF36A43A-F477-40BD-8BAD-525C5CA2876B}" destId="{DE97E65F-0811-4647-8CB4-DCA876C7D8D5}" srcOrd="0" destOrd="0" parTransId="{90B53471-DBDA-41A8-9112-4686101416B9}" sibTransId="{020F80E6-2018-4AB6-B64D-EFC629CC5730}"/>
    <dgm:cxn modelId="{B37847C7-AC44-48FB-85B7-61B369A9667C}" type="presOf" srcId="{906E8527-95B6-4CDB-A2A8-9220CC8A39E1}" destId="{693A5798-19B8-4FDE-9570-CE6B78B6EE28}" srcOrd="1" destOrd="0" presId="urn:microsoft.com/office/officeart/2005/8/layout/lProcess2"/>
    <dgm:cxn modelId="{E1FDF0D1-ACB2-44A1-B2BE-D3FF18B0AE36}" type="presOf" srcId="{B22D6008-1E83-4BD0-9C19-CDAF36601B04}" destId="{E9E52126-B107-4605-A50F-7470BC13AE28}" srcOrd="0" destOrd="0" presId="urn:microsoft.com/office/officeart/2005/8/layout/lProcess2"/>
    <dgm:cxn modelId="{0F8FCDD7-84DC-4EB0-94AB-0EDD3B15DAE2}" type="presOf" srcId="{CBE9B67D-08E1-4F30-8712-BEC5D683C0A3}" destId="{F739B95F-A99F-4D8B-9FDE-80B9B0932C8A}" srcOrd="0" destOrd="0" presId="urn:microsoft.com/office/officeart/2005/8/layout/lProcess2"/>
    <dgm:cxn modelId="{CE39BAE6-BD46-4D71-BEB4-52F9F9D1543A}" srcId="{139D8791-7C64-4A29-BC65-7E6128D38DAD}" destId="{24E32221-3727-4A31-9580-F49B01DA857E}" srcOrd="5" destOrd="0" parTransId="{66852A06-3C18-42E8-9097-FED05A34A554}" sibTransId="{13B97165-7ED4-4615-8A9A-BDE8CDD9FCAF}"/>
    <dgm:cxn modelId="{19040EE9-A10A-439A-A2AF-A2E1BA23C404}" srcId="{75EFEFA7-DCA6-4BC9-9198-78AF071FD123}" destId="{4CF424D6-E092-4014-9529-7405EE58D546}" srcOrd="1" destOrd="0" parTransId="{67BDB426-282E-4FC6-A3E1-49418E98D047}" sibTransId="{71F94C31-5864-4B2E-A806-C1D7F52FECAF}"/>
    <dgm:cxn modelId="{EA31B1F1-9F42-4E19-BF24-392B98CCC3F2}" type="presOf" srcId="{DE97E65F-0811-4647-8CB4-DCA876C7D8D5}" destId="{4A0A41D6-8B47-4E8C-A270-B041772D5DCA}" srcOrd="0" destOrd="0" presId="urn:microsoft.com/office/officeart/2005/8/layout/lProcess2"/>
    <dgm:cxn modelId="{C423D9F2-D259-41D1-97DC-AE8ACEC33270}" type="presOf" srcId="{FF36A43A-F477-40BD-8BAD-525C5CA2876B}" destId="{6B660597-2FA9-4DE6-A854-E759DA7EB465}" srcOrd="1" destOrd="0" presId="urn:microsoft.com/office/officeart/2005/8/layout/lProcess2"/>
    <dgm:cxn modelId="{71B0E5F6-2AFD-48F8-A163-240F9CB02235}" type="presOf" srcId="{FD2CFF5C-54DA-4A95-ABF9-55ADA076DD1B}" destId="{700D759E-229B-4E4E-8D7A-80EEABBF5947}" srcOrd="0" destOrd="0" presId="urn:microsoft.com/office/officeart/2005/8/layout/lProcess2"/>
    <dgm:cxn modelId="{E12A6FF7-19BB-46F3-9B8A-235E76D34AA8}" srcId="{75EFEFA7-DCA6-4BC9-9198-78AF071FD123}" destId="{89287AC9-19A4-4AE0-8160-5EED581C5546}" srcOrd="0" destOrd="0" parTransId="{2A089079-6FA9-4D8D-8B26-EEF0119B74FE}" sibTransId="{CF6D50BC-1625-43FF-8513-03E5872FEBB6}"/>
    <dgm:cxn modelId="{6D8C8DFF-1386-4054-BCE8-D3436C022A9D}" type="presOf" srcId="{6AC3D527-71EB-4244-9957-B23EEA596920}" destId="{FE161BD8-188A-4E0B-9E48-2D790428DF88}" srcOrd="0" destOrd="0" presId="urn:microsoft.com/office/officeart/2005/8/layout/lProcess2"/>
    <dgm:cxn modelId="{45ADAFE6-BC96-4083-A075-472C83A9AB7C}" type="presParOf" srcId="{B00429AE-26AB-4575-AA0E-23526C783ABA}" destId="{5C399C32-010E-4C39-85ED-58DF8F2E6F3B}" srcOrd="0" destOrd="0" presId="urn:microsoft.com/office/officeart/2005/8/layout/lProcess2"/>
    <dgm:cxn modelId="{816CCC81-F4FC-48C0-B6DD-B1493A7BEE16}" type="presParOf" srcId="{5C399C32-010E-4C39-85ED-58DF8F2E6F3B}" destId="{5B38AF7A-08E0-4BCB-BC99-B936388D6D8A}" srcOrd="0" destOrd="0" presId="urn:microsoft.com/office/officeart/2005/8/layout/lProcess2"/>
    <dgm:cxn modelId="{CC98044F-F124-454E-8F35-B10CD0500B5F}" type="presParOf" srcId="{5C399C32-010E-4C39-85ED-58DF8F2E6F3B}" destId="{150276C6-3BAC-4AF5-866F-8612978C4BD4}" srcOrd="1" destOrd="0" presId="urn:microsoft.com/office/officeart/2005/8/layout/lProcess2"/>
    <dgm:cxn modelId="{5EA44078-504A-418D-B853-8F9B3704D0DA}" type="presParOf" srcId="{5C399C32-010E-4C39-85ED-58DF8F2E6F3B}" destId="{155717A9-1285-4363-ACF0-B3AF442E15B1}" srcOrd="2" destOrd="0" presId="urn:microsoft.com/office/officeart/2005/8/layout/lProcess2"/>
    <dgm:cxn modelId="{E65255B6-26B8-4569-BEE7-4F31E25A6BC1}" type="presParOf" srcId="{155717A9-1285-4363-ACF0-B3AF442E15B1}" destId="{71647CB7-264D-44FE-AD1E-E40559C40007}" srcOrd="0" destOrd="0" presId="urn:microsoft.com/office/officeart/2005/8/layout/lProcess2"/>
    <dgm:cxn modelId="{0F2BC68B-829B-4249-B84B-19B48581A433}" type="presParOf" srcId="{71647CB7-264D-44FE-AD1E-E40559C40007}" destId="{E9E52126-B107-4605-A50F-7470BC13AE28}" srcOrd="0" destOrd="0" presId="urn:microsoft.com/office/officeart/2005/8/layout/lProcess2"/>
    <dgm:cxn modelId="{993699EF-2E26-4EDE-8F4A-02A4B4411FA4}" type="presParOf" srcId="{71647CB7-264D-44FE-AD1E-E40559C40007}" destId="{513CDA58-627E-408B-BA95-B4A74DB6E7D4}" srcOrd="1" destOrd="0" presId="urn:microsoft.com/office/officeart/2005/8/layout/lProcess2"/>
    <dgm:cxn modelId="{F2666E62-10FD-4967-8CBF-9EB3CFCAA580}" type="presParOf" srcId="{71647CB7-264D-44FE-AD1E-E40559C40007}" destId="{E6277017-186A-4A3D-BEAE-2F1C76F6FC4E}" srcOrd="2" destOrd="0" presId="urn:microsoft.com/office/officeart/2005/8/layout/lProcess2"/>
    <dgm:cxn modelId="{06A59B50-E426-4AC9-8ED0-B2BA97001471}" type="presParOf" srcId="{71647CB7-264D-44FE-AD1E-E40559C40007}" destId="{6C8DB701-D8F5-4D75-B588-6AE60F8FA06E}" srcOrd="3" destOrd="0" presId="urn:microsoft.com/office/officeart/2005/8/layout/lProcess2"/>
    <dgm:cxn modelId="{4B83EF70-853E-4816-8524-60363167FD56}" type="presParOf" srcId="{71647CB7-264D-44FE-AD1E-E40559C40007}" destId="{85E0BEF8-A741-4B9C-9FDA-E969CFAC1347}" srcOrd="4" destOrd="0" presId="urn:microsoft.com/office/officeart/2005/8/layout/lProcess2"/>
    <dgm:cxn modelId="{56B281E4-5B03-49EE-8438-77634F7C2E1F}" type="presParOf" srcId="{B00429AE-26AB-4575-AA0E-23526C783ABA}" destId="{9316CCCC-F8D8-49D3-B47B-E2A6153349AF}" srcOrd="1" destOrd="0" presId="urn:microsoft.com/office/officeart/2005/8/layout/lProcess2"/>
    <dgm:cxn modelId="{B88630C6-3718-4FB6-AE5A-0EF609E0CF1F}" type="presParOf" srcId="{B00429AE-26AB-4575-AA0E-23526C783ABA}" destId="{D6ABE354-2F8F-4B6A-8971-6362F567B2E0}" srcOrd="2" destOrd="0" presId="urn:microsoft.com/office/officeart/2005/8/layout/lProcess2"/>
    <dgm:cxn modelId="{73788713-6EEC-4F89-8F73-3B49C7F180A8}" type="presParOf" srcId="{D6ABE354-2F8F-4B6A-8971-6362F567B2E0}" destId="{C73DCC7D-0421-489B-AE22-58D870011A49}" srcOrd="0" destOrd="0" presId="urn:microsoft.com/office/officeart/2005/8/layout/lProcess2"/>
    <dgm:cxn modelId="{6CE8960C-7A45-4049-BCA9-CC5029827439}" type="presParOf" srcId="{D6ABE354-2F8F-4B6A-8971-6362F567B2E0}" destId="{BD41EB62-0F67-4734-AC4D-A4F1A14CD22E}" srcOrd="1" destOrd="0" presId="urn:microsoft.com/office/officeart/2005/8/layout/lProcess2"/>
    <dgm:cxn modelId="{0EF3A8D5-358D-4A26-BC0F-CC1F475F724F}" type="presParOf" srcId="{D6ABE354-2F8F-4B6A-8971-6362F567B2E0}" destId="{1708B9F6-F255-4BC9-B94E-F88B4AFBBEA4}" srcOrd="2" destOrd="0" presId="urn:microsoft.com/office/officeart/2005/8/layout/lProcess2"/>
    <dgm:cxn modelId="{296AB74A-5723-41BD-B9B3-2A4397099CCB}" type="presParOf" srcId="{1708B9F6-F255-4BC9-B94E-F88B4AFBBEA4}" destId="{C19FE8A7-8EEF-456B-B62B-161503214685}" srcOrd="0" destOrd="0" presId="urn:microsoft.com/office/officeart/2005/8/layout/lProcess2"/>
    <dgm:cxn modelId="{869494E0-B30B-4081-B35E-C9ACFAA8FF32}" type="presParOf" srcId="{C19FE8A7-8EEF-456B-B62B-161503214685}" destId="{CD4A1276-042C-42BD-87DD-148D7E5AE4F6}" srcOrd="0" destOrd="0" presId="urn:microsoft.com/office/officeart/2005/8/layout/lProcess2"/>
    <dgm:cxn modelId="{14679DAD-89CF-47B6-A052-0FC364BF8659}" type="presParOf" srcId="{C19FE8A7-8EEF-456B-B62B-161503214685}" destId="{2C7C9745-DEE3-44BB-84DC-62A3A57FDAD5}" srcOrd="1" destOrd="0" presId="urn:microsoft.com/office/officeart/2005/8/layout/lProcess2"/>
    <dgm:cxn modelId="{D300A2A9-793E-44C7-B56F-950ABCE9E5BC}" type="presParOf" srcId="{C19FE8A7-8EEF-456B-B62B-161503214685}" destId="{37A3C50D-93A0-4507-AF44-6FF6B83606A8}" srcOrd="2" destOrd="0" presId="urn:microsoft.com/office/officeart/2005/8/layout/lProcess2"/>
    <dgm:cxn modelId="{2EC8E966-008B-4139-A299-964C8E0EBC19}" type="presParOf" srcId="{C19FE8A7-8EEF-456B-B62B-161503214685}" destId="{82474F75-6E18-4CF5-82D1-B681F1CA8E7B}" srcOrd="3" destOrd="0" presId="urn:microsoft.com/office/officeart/2005/8/layout/lProcess2"/>
    <dgm:cxn modelId="{A0FC9A16-E81D-4B3A-9BC5-7BC10485B560}" type="presParOf" srcId="{C19FE8A7-8EEF-456B-B62B-161503214685}" destId="{97BF5F4F-F318-47FA-A3AD-9B303585DAB1}" srcOrd="4" destOrd="0" presId="urn:microsoft.com/office/officeart/2005/8/layout/lProcess2"/>
    <dgm:cxn modelId="{1D368C23-53E1-4A04-BD43-A642E7EE7011}" type="presParOf" srcId="{B00429AE-26AB-4575-AA0E-23526C783ABA}" destId="{4BE6EB35-34EE-4C45-BC0E-93E0208E69B7}" srcOrd="3" destOrd="0" presId="urn:microsoft.com/office/officeart/2005/8/layout/lProcess2"/>
    <dgm:cxn modelId="{832854EC-06FA-469B-9EAD-4E4E283514AA}" type="presParOf" srcId="{B00429AE-26AB-4575-AA0E-23526C783ABA}" destId="{7AFCA3B1-B8E9-4314-BC6C-83F6FFB6394E}" srcOrd="4" destOrd="0" presId="urn:microsoft.com/office/officeart/2005/8/layout/lProcess2"/>
    <dgm:cxn modelId="{1AD74430-5EE5-461D-BE81-E05A199EB808}" type="presParOf" srcId="{7AFCA3B1-B8E9-4314-BC6C-83F6FFB6394E}" destId="{D53E68C0-DA02-4431-B1DA-85B4354027AC}" srcOrd="0" destOrd="0" presId="urn:microsoft.com/office/officeart/2005/8/layout/lProcess2"/>
    <dgm:cxn modelId="{BD6BA5E9-6982-4CCE-A5F9-6E85C4E6961B}" type="presParOf" srcId="{7AFCA3B1-B8E9-4314-BC6C-83F6FFB6394E}" destId="{693A5798-19B8-4FDE-9570-CE6B78B6EE28}" srcOrd="1" destOrd="0" presId="urn:microsoft.com/office/officeart/2005/8/layout/lProcess2"/>
    <dgm:cxn modelId="{3C7D78A5-7655-46DE-9A86-47673224001B}" type="presParOf" srcId="{7AFCA3B1-B8E9-4314-BC6C-83F6FFB6394E}" destId="{356E4E7A-B12C-49AD-BF42-DD1B8E2ACAD1}" srcOrd="2" destOrd="0" presId="urn:microsoft.com/office/officeart/2005/8/layout/lProcess2"/>
    <dgm:cxn modelId="{DF337908-E00D-46C4-BA38-A91F74A8B129}" type="presParOf" srcId="{356E4E7A-B12C-49AD-BF42-DD1B8E2ACAD1}" destId="{B6458B21-A158-4EB4-8077-F64B3040B60C}" srcOrd="0" destOrd="0" presId="urn:microsoft.com/office/officeart/2005/8/layout/lProcess2"/>
    <dgm:cxn modelId="{6755417B-CDAD-4F69-B5BC-1958C17A01C0}" type="presParOf" srcId="{B6458B21-A158-4EB4-8077-F64B3040B60C}" destId="{F739B95F-A99F-4D8B-9FDE-80B9B0932C8A}" srcOrd="0" destOrd="0" presId="urn:microsoft.com/office/officeart/2005/8/layout/lProcess2"/>
    <dgm:cxn modelId="{4D74081D-AFA7-4441-BA39-6C87BEB7C7C7}" type="presParOf" srcId="{B6458B21-A158-4EB4-8077-F64B3040B60C}" destId="{8A27A933-530D-4068-83D0-AA05701992DD}" srcOrd="1" destOrd="0" presId="urn:microsoft.com/office/officeart/2005/8/layout/lProcess2"/>
    <dgm:cxn modelId="{F1A5ED4B-8A00-4BC3-AC2C-134DFCB7DC56}" type="presParOf" srcId="{B6458B21-A158-4EB4-8077-F64B3040B60C}" destId="{EE9E73F2-111A-4F46-B4AC-8C430CD92B5F}" srcOrd="2" destOrd="0" presId="urn:microsoft.com/office/officeart/2005/8/layout/lProcess2"/>
    <dgm:cxn modelId="{CD2E9DD5-32E7-4A73-A7A8-BDE122CC3860}" type="presParOf" srcId="{B00429AE-26AB-4575-AA0E-23526C783ABA}" destId="{C6E224B1-329D-4F88-A11E-FDA9DF747556}" srcOrd="5" destOrd="0" presId="urn:microsoft.com/office/officeart/2005/8/layout/lProcess2"/>
    <dgm:cxn modelId="{D3E9DEFD-E129-4B95-86F2-4B56B365A613}" type="presParOf" srcId="{B00429AE-26AB-4575-AA0E-23526C783ABA}" destId="{0B0045C5-896A-42EB-9807-1C0DB4DA1C32}" srcOrd="6" destOrd="0" presId="urn:microsoft.com/office/officeart/2005/8/layout/lProcess2"/>
    <dgm:cxn modelId="{461DA40C-33C5-49B2-83EB-4674E6432356}" type="presParOf" srcId="{0B0045C5-896A-42EB-9807-1C0DB4DA1C32}" destId="{090BDC03-D80A-47B0-84BB-BECB405B398C}" srcOrd="0" destOrd="0" presId="urn:microsoft.com/office/officeart/2005/8/layout/lProcess2"/>
    <dgm:cxn modelId="{0BA46DDB-B416-478A-86E9-BB5A8198A59C}" type="presParOf" srcId="{0B0045C5-896A-42EB-9807-1C0DB4DA1C32}" destId="{A6DED310-D795-4ED2-AEA8-42146509C9A7}" srcOrd="1" destOrd="0" presId="urn:microsoft.com/office/officeart/2005/8/layout/lProcess2"/>
    <dgm:cxn modelId="{EF61C487-71ED-4ACA-9EF1-5D1BE9F3CCA9}" type="presParOf" srcId="{0B0045C5-896A-42EB-9807-1C0DB4DA1C32}" destId="{1EBC7418-7D7F-4C80-A7AB-3563FCC3A1FB}" srcOrd="2" destOrd="0" presId="urn:microsoft.com/office/officeart/2005/8/layout/lProcess2"/>
    <dgm:cxn modelId="{31EB18AA-0B91-4C5C-8E9B-45B3AB15AAEC}" type="presParOf" srcId="{1EBC7418-7D7F-4C80-A7AB-3563FCC3A1FB}" destId="{19A5882E-B05C-4AFD-A025-5DEDFF70F749}" srcOrd="0" destOrd="0" presId="urn:microsoft.com/office/officeart/2005/8/layout/lProcess2"/>
    <dgm:cxn modelId="{EB5ED54C-D99A-4DA3-B40D-9ABA8D7B7442}" type="presParOf" srcId="{19A5882E-B05C-4AFD-A025-5DEDFF70F749}" destId="{70DD5E09-1F9A-4D9E-84E6-9275D1C7F61E}" srcOrd="0" destOrd="0" presId="urn:microsoft.com/office/officeart/2005/8/layout/lProcess2"/>
    <dgm:cxn modelId="{BA0C5729-1CF3-4E0B-98CC-052F9EBB31C7}" type="presParOf" srcId="{19A5882E-B05C-4AFD-A025-5DEDFF70F749}" destId="{C2543050-B019-4C85-B502-92213091FB45}" srcOrd="1" destOrd="0" presId="urn:microsoft.com/office/officeart/2005/8/layout/lProcess2"/>
    <dgm:cxn modelId="{6220E02D-9B3C-43B1-933F-0690CE44A1CB}" type="presParOf" srcId="{19A5882E-B05C-4AFD-A025-5DEDFF70F749}" destId="{B307162D-520E-492F-943D-11C0E8EF7D2D}" srcOrd="2" destOrd="0" presId="urn:microsoft.com/office/officeart/2005/8/layout/lProcess2"/>
    <dgm:cxn modelId="{3D4AFAA4-3931-4C6C-99D7-9F8A139A971F}" type="presParOf" srcId="{B00429AE-26AB-4575-AA0E-23526C783ABA}" destId="{893ED13D-B1C4-4E4F-958C-A3B51E2E6BE4}" srcOrd="7" destOrd="0" presId="urn:microsoft.com/office/officeart/2005/8/layout/lProcess2"/>
    <dgm:cxn modelId="{9266A9B4-CA71-49C4-BC04-ADA228821321}" type="presParOf" srcId="{B00429AE-26AB-4575-AA0E-23526C783ABA}" destId="{905B2AF6-86C6-4FE4-B7E4-29D2AD1DC333}" srcOrd="8" destOrd="0" presId="urn:microsoft.com/office/officeart/2005/8/layout/lProcess2"/>
    <dgm:cxn modelId="{37B3D388-2C05-465F-A9B3-4407B5AE4EEE}" type="presParOf" srcId="{905B2AF6-86C6-4FE4-B7E4-29D2AD1DC333}" destId="{02704CAB-347A-4921-8B08-EC53E5CCA6AF}" srcOrd="0" destOrd="0" presId="urn:microsoft.com/office/officeart/2005/8/layout/lProcess2"/>
    <dgm:cxn modelId="{027B0E0D-3A96-4124-A84F-7F260D051D0D}" type="presParOf" srcId="{905B2AF6-86C6-4FE4-B7E4-29D2AD1DC333}" destId="{6B660597-2FA9-4DE6-A854-E759DA7EB465}" srcOrd="1" destOrd="0" presId="urn:microsoft.com/office/officeart/2005/8/layout/lProcess2"/>
    <dgm:cxn modelId="{AE31AD72-7F46-4FFA-A7EF-3ABF643BAEF8}" type="presParOf" srcId="{905B2AF6-86C6-4FE4-B7E4-29D2AD1DC333}" destId="{664F9A09-1F58-4BDD-8A9F-58AB4A034C77}" srcOrd="2" destOrd="0" presId="urn:microsoft.com/office/officeart/2005/8/layout/lProcess2"/>
    <dgm:cxn modelId="{BEFB1EB3-0918-4AB4-B4B9-CC3C86E34EDE}" type="presParOf" srcId="{664F9A09-1F58-4BDD-8A9F-58AB4A034C77}" destId="{5D3F95E2-F43F-43A8-8B7D-CD82C180A484}" srcOrd="0" destOrd="0" presId="urn:microsoft.com/office/officeart/2005/8/layout/lProcess2"/>
    <dgm:cxn modelId="{FD7DFD5E-7F62-4812-B316-E1D25B9EA86C}" type="presParOf" srcId="{5D3F95E2-F43F-43A8-8B7D-CD82C180A484}" destId="{4A0A41D6-8B47-4E8C-A270-B041772D5DCA}" srcOrd="0" destOrd="0" presId="urn:microsoft.com/office/officeart/2005/8/layout/lProcess2"/>
    <dgm:cxn modelId="{C7DB4615-D7F2-42F2-868D-ED56C27CEDD5}" type="presParOf" srcId="{5D3F95E2-F43F-43A8-8B7D-CD82C180A484}" destId="{933E9992-9AF7-4BFC-8E2B-E6F8C5BDBC2F}" srcOrd="1" destOrd="0" presId="urn:microsoft.com/office/officeart/2005/8/layout/lProcess2"/>
    <dgm:cxn modelId="{03BFA07C-B060-45B6-A2E8-8B7BD696EC7F}" type="presParOf" srcId="{5D3F95E2-F43F-43A8-8B7D-CD82C180A484}" destId="{700D759E-229B-4E4E-8D7A-80EEABBF5947}" srcOrd="2" destOrd="0" presId="urn:microsoft.com/office/officeart/2005/8/layout/lProcess2"/>
    <dgm:cxn modelId="{265A385E-4532-484D-9C06-A30B5B0FCEDB}" type="presParOf" srcId="{5D3F95E2-F43F-43A8-8B7D-CD82C180A484}" destId="{68AD4868-0F9A-4B19-B1F6-A69A9DEA02E1}" srcOrd="3" destOrd="0" presId="urn:microsoft.com/office/officeart/2005/8/layout/lProcess2"/>
    <dgm:cxn modelId="{6960D3F6-0497-41DB-A897-858D1D710D14}" type="presParOf" srcId="{5D3F95E2-F43F-43A8-8B7D-CD82C180A484}" destId="{BB3B4F1C-0DF8-4ABD-A267-3BAA125CE747}" srcOrd="4" destOrd="0" presId="urn:microsoft.com/office/officeart/2005/8/layout/lProcess2"/>
    <dgm:cxn modelId="{155A7ED9-CB22-43E5-AD02-691A63A0D6B5}" type="presParOf" srcId="{B00429AE-26AB-4575-AA0E-23526C783ABA}" destId="{F34F7C2D-8C1C-4E32-91B5-CB5EFCEDF90D}" srcOrd="9" destOrd="0" presId="urn:microsoft.com/office/officeart/2005/8/layout/lProcess2"/>
    <dgm:cxn modelId="{FD4D4015-8DFB-44B2-867A-231C90487F8B}" type="presParOf" srcId="{B00429AE-26AB-4575-AA0E-23526C783ABA}" destId="{5336518A-A3E0-47EF-B94D-AEBBC0BC1314}" srcOrd="10" destOrd="0" presId="urn:microsoft.com/office/officeart/2005/8/layout/lProcess2"/>
    <dgm:cxn modelId="{3F1F89A6-8AD1-4108-AF49-5E39D9D5AAD2}" type="presParOf" srcId="{5336518A-A3E0-47EF-B94D-AEBBC0BC1314}" destId="{02E9653C-810A-4C4E-A816-4CF50CE6DEF4}" srcOrd="0" destOrd="0" presId="urn:microsoft.com/office/officeart/2005/8/layout/lProcess2"/>
    <dgm:cxn modelId="{748A5D57-75BB-48D5-836D-18B0C641FA10}" type="presParOf" srcId="{5336518A-A3E0-47EF-B94D-AEBBC0BC1314}" destId="{303B389E-8376-4048-9748-45D292113DBD}" srcOrd="1" destOrd="0" presId="urn:microsoft.com/office/officeart/2005/8/layout/lProcess2"/>
    <dgm:cxn modelId="{A2323116-4373-4CE1-9102-918BA7FE7A93}" type="presParOf" srcId="{5336518A-A3E0-47EF-B94D-AEBBC0BC1314}" destId="{5AEEBDA8-AB7B-4DAE-989C-D97C2B37E5C7}" srcOrd="2" destOrd="0" presId="urn:microsoft.com/office/officeart/2005/8/layout/lProcess2"/>
    <dgm:cxn modelId="{9A441D5D-DD1A-4C1F-AE48-0F1941236908}" type="presParOf" srcId="{5AEEBDA8-AB7B-4DAE-989C-D97C2B37E5C7}" destId="{48A2B1DD-8E9C-40E5-B476-F15D0A784E2A}" srcOrd="0" destOrd="0" presId="urn:microsoft.com/office/officeart/2005/8/layout/lProcess2"/>
    <dgm:cxn modelId="{D70C68FB-3DB5-49EE-A0CB-A506E16B7AF5}" type="presParOf" srcId="{48A2B1DD-8E9C-40E5-B476-F15D0A784E2A}" destId="{FE161BD8-188A-4E0B-9E48-2D790428DF88}" srcOrd="0" destOrd="0" presId="urn:microsoft.com/office/officeart/2005/8/layout/lProcess2"/>
    <dgm:cxn modelId="{665EDE8B-1F4E-4B75-A99E-3A5511C5F65B}" type="presParOf" srcId="{48A2B1DD-8E9C-40E5-B476-F15D0A784E2A}" destId="{A860342E-ACEB-4D07-BF0C-8BEE936AB110}" srcOrd="1" destOrd="0" presId="urn:microsoft.com/office/officeart/2005/8/layout/lProcess2"/>
    <dgm:cxn modelId="{4C3F79AC-5858-4F75-BEB5-370D196F1F11}" type="presParOf" srcId="{48A2B1DD-8E9C-40E5-B476-F15D0A784E2A}" destId="{DE3D3C2E-4814-4A37-95D6-479E7A2411CF}" srcOrd="2" destOrd="0" presId="urn:microsoft.com/office/officeart/2005/8/layout/lProcess2"/>
    <dgm:cxn modelId="{0E218D93-4E93-4858-8788-F8BADAD0447B}" type="presParOf" srcId="{48A2B1DD-8E9C-40E5-B476-F15D0A784E2A}" destId="{620249B5-8AFC-474E-B130-7031EED8A520}" srcOrd="3" destOrd="0" presId="urn:microsoft.com/office/officeart/2005/8/layout/lProcess2"/>
    <dgm:cxn modelId="{70B84DC8-045D-4D9F-B90D-2581827AB110}" type="presParOf" srcId="{48A2B1DD-8E9C-40E5-B476-F15D0A784E2A}" destId="{9AF84F13-963A-4BF7-8415-269C4923E901}" srcOrd="4"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0D5075-64F8-49A1-B0A8-82BAD4774E85}"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zh-CN" altLang="en-US"/>
        </a:p>
      </dgm:t>
    </dgm:pt>
    <dgm:pt modelId="{E1E446E4-2CBE-4F62-B2FB-2041677A155E}">
      <dgm:prSet phldrT="[文本]"/>
      <dgm:spPr/>
      <dgm:t>
        <a:bodyPr/>
        <a:lstStyle/>
        <a:p>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实时市场报价</a:t>
          </a:r>
          <a:endParaRPr lang="zh-CN" altLang="en-US"/>
        </a:p>
      </dgm:t>
    </dgm:pt>
    <dgm:pt modelId="{38E98D67-EA65-4735-A0E2-00B90583F22F}" cxnId="{A2868693-3AB5-4E8D-A125-D2728071D928}" type="sibTrans">
      <dgm:prSet/>
      <dgm:spPr/>
      <dgm:t>
        <a:bodyPr/>
        <a:lstStyle/>
        <a:p>
          <a:endParaRPr lang="zh-CN" altLang="en-US"/>
        </a:p>
      </dgm:t>
    </dgm:pt>
    <dgm:pt modelId="{3F42C491-8B18-42C8-9A81-05C89449C2AD}" cxnId="{A2868693-3AB5-4E8D-A125-D2728071D928}" type="parTrans">
      <dgm:prSet/>
      <dgm:spPr/>
      <dgm:t>
        <a:bodyPr/>
        <a:lstStyle/>
        <a:p>
          <a:endParaRPr lang="zh-CN" altLang="en-US"/>
        </a:p>
      </dgm:t>
    </dgm:pt>
    <dgm:pt modelId="{78B9959C-2F18-4A35-82E4-AB73DE658565}">
      <dgm:prSet phldrT="[文本]"/>
      <dgm:spPr/>
      <dgm:t>
        <a:bodyPr/>
        <a:lstStyle/>
        <a:p>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交互式图表</a:t>
          </a:r>
          <a:endParaRPr lang="zh-CN" altLang="en-US"/>
        </a:p>
      </dgm:t>
    </dgm:pt>
    <dgm:pt modelId="{1FBC2A16-BC2C-4693-8D49-C75B016ABE3F}" cxnId="{25EB2235-F837-4722-B202-DD37BF077F74}" type="sibTrans">
      <dgm:prSet/>
      <dgm:spPr/>
      <dgm:t>
        <a:bodyPr/>
        <a:lstStyle/>
        <a:p>
          <a:endParaRPr lang="zh-CN" altLang="en-US"/>
        </a:p>
      </dgm:t>
    </dgm:pt>
    <dgm:pt modelId="{EEAAE10B-8AA0-465D-A493-2D577DE7BD11}" cxnId="{25EB2235-F837-4722-B202-DD37BF077F74}" type="parTrans">
      <dgm:prSet/>
      <dgm:spPr/>
      <dgm:t>
        <a:bodyPr/>
        <a:lstStyle/>
        <a:p>
          <a:endParaRPr lang="zh-CN" altLang="en-US"/>
        </a:p>
      </dgm:t>
    </dgm:pt>
    <dgm:pt modelId="{FE0A2596-94BA-41FD-82BC-4F4956821816}">
      <dgm:prSet phldrT="[文本]"/>
      <dgm:spPr/>
      <dgm:t>
        <a:bodyPr/>
        <a:lstStyle/>
        <a:p>
          <a:pPr>
            <a:buClrTx/>
            <a:buSzTx/>
            <a:buFont typeface="Wingdings" panose="05000000000000000000" pitchFamily="2" charset="2"/>
            <a:buChar char="Ø"/>
          </a:pP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社区</a:t>
          </a:r>
          <a:br>
            <a:rPr kumimoji="0" lang="en-US" altLang="zh-CN" b="1" i="0" u="none" strike="noStrike" cap="none" spc="0" normalizeH="0" baseline="0" noProof="0">
              <a:effectLst/>
              <a:uLnTx/>
              <a:uFillTx/>
              <a:latin typeface="Calibri" panose="020F0502020204030204"/>
              <a:ea typeface="宋体" panose="02010600030101010101" pitchFamily="2" charset="-122"/>
              <a:cs typeface="+mn-cs"/>
            </a:rPr>
          </a:b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分享</a:t>
          </a:r>
          <a:endParaRPr lang="zh-CN" altLang="en-US"/>
        </a:p>
      </dgm:t>
    </dgm:pt>
    <dgm:pt modelId="{89A7C470-2D68-4B80-8C39-B71571B22C62}" cxnId="{5E7F7591-D7C8-43B7-BA87-689549E3D65B}" type="sibTrans">
      <dgm:prSet/>
      <dgm:spPr/>
      <dgm:t>
        <a:bodyPr/>
        <a:lstStyle/>
        <a:p>
          <a:endParaRPr lang="zh-CN" altLang="en-US"/>
        </a:p>
      </dgm:t>
    </dgm:pt>
    <dgm:pt modelId="{D1B9855F-D5EF-4579-AD91-EA7E50EB3B14}" cxnId="{5E7F7591-D7C8-43B7-BA87-689549E3D65B}" type="parTrans">
      <dgm:prSet/>
      <dgm:spPr/>
      <dgm:t>
        <a:bodyPr/>
        <a:lstStyle/>
        <a:p>
          <a:endParaRPr lang="zh-CN" altLang="en-US"/>
        </a:p>
      </dgm:t>
    </dgm:pt>
    <dgm:pt modelId="{F1FAE455-2CC0-4CCE-9A13-143AFBCC6B3B}">
      <dgm:prSet phldrT="[文本]"/>
      <dgm:spPr/>
      <dgm:t>
        <a:bodyPr/>
        <a:lstStyle/>
        <a:p>
          <a:pPr>
            <a:buClrTx/>
            <a:buSzTx/>
            <a:buFont typeface="Wingdings" panose="05000000000000000000" pitchFamily="2" charset="2"/>
            <a:buChar char="Ø"/>
          </a:pPr>
          <a:r>
            <a:rPr lang="zh-CN" altLang="en-US"/>
            <a:t>风险</a:t>
          </a:r>
          <a:br>
            <a:rPr lang="en-US" altLang="zh-CN"/>
          </a:br>
          <a:r>
            <a:rPr lang="zh-CN" altLang="en-US"/>
            <a:t>管理</a:t>
          </a:r>
        </a:p>
      </dgm:t>
    </dgm:pt>
    <dgm:pt modelId="{26A6AF92-0F84-4857-BAB2-D35133AFA57C}" cxnId="{D9A15670-113C-459C-AF6A-08411BF26D7B}" type="sibTrans">
      <dgm:prSet/>
      <dgm:spPr/>
      <dgm:t>
        <a:bodyPr/>
        <a:lstStyle/>
        <a:p>
          <a:endParaRPr lang="zh-CN" altLang="en-US"/>
        </a:p>
      </dgm:t>
    </dgm:pt>
    <dgm:pt modelId="{CF87B57E-E3EC-43E1-8E80-D954D2258DF7}" cxnId="{D9A15670-113C-459C-AF6A-08411BF26D7B}" type="parTrans">
      <dgm:prSet/>
      <dgm:spPr/>
      <dgm:t>
        <a:bodyPr/>
        <a:lstStyle/>
        <a:p>
          <a:endParaRPr lang="zh-CN" altLang="en-US"/>
        </a:p>
      </dgm:t>
    </dgm:pt>
    <dgm:pt modelId="{5EAD0BDE-EFD6-44AA-AD3C-C7368FD5CF93}">
      <dgm:prSet phldrT="[文本]"/>
      <dgm:spPr/>
      <dgm:t>
        <a:bodyPr/>
        <a:lstStyle/>
        <a:p>
          <a:pPr>
            <a:buClrTx/>
            <a:buSzTx/>
            <a:buFont typeface="Wingdings" panose="05000000000000000000" pitchFamily="2" charset="2"/>
            <a:buChar char="Ø"/>
          </a:pPr>
          <a:r>
            <a:rPr lang="zh-CN" altLang="en-US" b="1" i="0"/>
            <a:t>即时</a:t>
          </a:r>
          <a:br>
            <a:rPr lang="en-US" altLang="zh-CN" b="1" i="0"/>
          </a:br>
          <a:r>
            <a:rPr lang="zh-CN" altLang="en-US" b="1" i="0"/>
            <a:t>通讯</a:t>
          </a:r>
          <a:endParaRPr lang="zh-CN" altLang="en-US"/>
        </a:p>
      </dgm:t>
    </dgm:pt>
    <dgm:pt modelId="{23DB239A-2E82-412A-8FF1-DF6EB32149B5}" cxnId="{41FB635E-CA1C-44BF-9B68-BB3AB2BA49C8}" type="sibTrans">
      <dgm:prSet/>
      <dgm:spPr/>
      <dgm:t>
        <a:bodyPr/>
        <a:lstStyle/>
        <a:p>
          <a:endParaRPr lang="zh-CN" altLang="en-US"/>
        </a:p>
      </dgm:t>
    </dgm:pt>
    <dgm:pt modelId="{C649D7A9-B8CB-4265-849D-266A7E12ED52}" cxnId="{41FB635E-CA1C-44BF-9B68-BB3AB2BA49C8}" type="parTrans">
      <dgm:prSet/>
      <dgm:spPr/>
      <dgm:t>
        <a:bodyPr/>
        <a:lstStyle/>
        <a:p>
          <a:endParaRPr lang="zh-CN" altLang="en-US"/>
        </a:p>
      </dgm:t>
    </dgm:pt>
    <dgm:pt modelId="{004B25B7-E53F-4C71-A650-9D3866D366F0}">
      <dgm:prSet phldrT="[文本]"/>
      <dgm:spPr/>
      <dgm:t>
        <a:bodyPr/>
        <a:lstStyle/>
        <a:p>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多平台支持</a:t>
          </a:r>
          <a:endParaRPr lang="zh-CN" altLang="en-US"/>
        </a:p>
      </dgm:t>
    </dgm:pt>
    <dgm:pt modelId="{23966FA5-0523-48B3-80BD-A8ABF246426B}" cxnId="{C33DBE92-5AE0-4842-98B8-325A86A9BB7B}" type="sibTrans">
      <dgm:prSet/>
      <dgm:spPr/>
      <dgm:t>
        <a:bodyPr/>
        <a:lstStyle/>
        <a:p>
          <a:endParaRPr lang="zh-CN" altLang="en-US"/>
        </a:p>
      </dgm:t>
    </dgm:pt>
    <dgm:pt modelId="{B85E2BF3-BC77-4CF3-89AD-1C49F5A40207}" cxnId="{C33DBE92-5AE0-4842-98B8-325A86A9BB7B}" type="parTrans">
      <dgm:prSet/>
      <dgm:spPr/>
      <dgm:t>
        <a:bodyPr/>
        <a:lstStyle/>
        <a:p>
          <a:endParaRPr lang="zh-CN" altLang="en-US"/>
        </a:p>
      </dgm:t>
    </dgm:pt>
    <dgm:pt modelId="{735B743F-3767-43CD-ADD8-C34F15FA423D}">
      <dgm:prSet phldrT="[文本]"/>
      <dgm:spPr/>
      <dgm:t>
        <a:bodyPr/>
        <a:lstStyle/>
        <a:p>
          <a:r>
            <a:rPr lang="zh-CN" altLang="en-US"/>
            <a:t>公司专业信息</a:t>
          </a:r>
        </a:p>
      </dgm:t>
    </dgm:pt>
    <dgm:pt modelId="{88A12229-DBAE-4363-A55B-C716D82DFD6E}" cxnId="{F4319971-2FA7-4C77-A2F0-2E5494AD7EBC}" type="parTrans">
      <dgm:prSet/>
      <dgm:spPr/>
      <dgm:t>
        <a:bodyPr/>
        <a:lstStyle/>
        <a:p>
          <a:endParaRPr lang="zh-CN" altLang="en-US"/>
        </a:p>
      </dgm:t>
    </dgm:pt>
    <dgm:pt modelId="{DC1F4911-651E-4DE0-BD00-3F405299DC1F}" cxnId="{F4319971-2FA7-4C77-A2F0-2E5494AD7EBC}" type="sibTrans">
      <dgm:prSet/>
      <dgm:spPr/>
      <dgm:t>
        <a:bodyPr/>
        <a:lstStyle/>
        <a:p>
          <a:endParaRPr lang="zh-CN" altLang="en-US"/>
        </a:p>
      </dgm:t>
    </dgm:pt>
    <dgm:pt modelId="{799A4D81-1EF2-4CA0-AA20-0D574CF8DADA}" type="pres">
      <dgm:prSet presAssocID="{990D5075-64F8-49A1-B0A8-82BAD4774E85}" presName="cycle" presStyleCnt="0">
        <dgm:presLayoutVars>
          <dgm:dir/>
          <dgm:resizeHandles val="exact"/>
        </dgm:presLayoutVars>
      </dgm:prSet>
      <dgm:spPr/>
    </dgm:pt>
    <dgm:pt modelId="{284834D7-1A90-46F0-819E-C0AF70127535}" type="pres">
      <dgm:prSet presAssocID="{E1E446E4-2CBE-4F62-B2FB-2041677A155E}" presName="node" presStyleLbl="node1" presStyleIdx="0" presStyleCnt="7">
        <dgm:presLayoutVars>
          <dgm:bulletEnabled val="1"/>
        </dgm:presLayoutVars>
      </dgm:prSet>
      <dgm:spPr/>
    </dgm:pt>
    <dgm:pt modelId="{008D7C39-726C-4059-93D2-6C24755B1818}" type="pres">
      <dgm:prSet presAssocID="{38E98D67-EA65-4735-A0E2-00B90583F22F}" presName="sibTrans" presStyleLbl="sibTrans2D1" presStyleIdx="0" presStyleCnt="7"/>
      <dgm:spPr/>
    </dgm:pt>
    <dgm:pt modelId="{ACF175FD-FF45-4FDF-9484-0601259E9208}" type="pres">
      <dgm:prSet presAssocID="{38E98D67-EA65-4735-A0E2-00B90583F22F}" presName="connectorText" presStyleLbl="sibTrans2D1" presStyleIdx="0" presStyleCnt="7"/>
      <dgm:spPr/>
    </dgm:pt>
    <dgm:pt modelId="{57AC378D-2D91-4271-9886-853CBE45E68A}" type="pres">
      <dgm:prSet presAssocID="{78B9959C-2F18-4A35-82E4-AB73DE658565}" presName="node" presStyleLbl="node1" presStyleIdx="1" presStyleCnt="7">
        <dgm:presLayoutVars>
          <dgm:bulletEnabled val="1"/>
        </dgm:presLayoutVars>
      </dgm:prSet>
      <dgm:spPr/>
    </dgm:pt>
    <dgm:pt modelId="{FED8CC82-55B1-4391-8591-15B9B528347D}" type="pres">
      <dgm:prSet presAssocID="{1FBC2A16-BC2C-4693-8D49-C75B016ABE3F}" presName="sibTrans" presStyleLbl="sibTrans2D1" presStyleIdx="1" presStyleCnt="7"/>
      <dgm:spPr/>
    </dgm:pt>
    <dgm:pt modelId="{5351BD3C-8D66-48B5-8F77-73B9937A7409}" type="pres">
      <dgm:prSet presAssocID="{1FBC2A16-BC2C-4693-8D49-C75B016ABE3F}" presName="connectorText" presStyleLbl="sibTrans2D1" presStyleIdx="1" presStyleCnt="7"/>
      <dgm:spPr/>
    </dgm:pt>
    <dgm:pt modelId="{84A60552-BA8B-4E6E-9D33-6DFDF21A72F8}" type="pres">
      <dgm:prSet presAssocID="{FE0A2596-94BA-41FD-82BC-4F4956821816}" presName="node" presStyleLbl="node1" presStyleIdx="2" presStyleCnt="7">
        <dgm:presLayoutVars>
          <dgm:bulletEnabled val="1"/>
        </dgm:presLayoutVars>
      </dgm:prSet>
      <dgm:spPr/>
    </dgm:pt>
    <dgm:pt modelId="{02BFC261-F142-4491-BE13-CAAB7E94B810}" type="pres">
      <dgm:prSet presAssocID="{89A7C470-2D68-4B80-8C39-B71571B22C62}" presName="sibTrans" presStyleLbl="sibTrans2D1" presStyleIdx="2" presStyleCnt="7"/>
      <dgm:spPr/>
    </dgm:pt>
    <dgm:pt modelId="{7778015D-6B69-4AB0-BE1B-951D271D1690}" type="pres">
      <dgm:prSet presAssocID="{89A7C470-2D68-4B80-8C39-B71571B22C62}" presName="connectorText" presStyleLbl="sibTrans2D1" presStyleIdx="2" presStyleCnt="7"/>
      <dgm:spPr/>
    </dgm:pt>
    <dgm:pt modelId="{40AAEBC6-576C-44BE-A792-0498DD054FE5}" type="pres">
      <dgm:prSet presAssocID="{F1FAE455-2CC0-4CCE-9A13-143AFBCC6B3B}" presName="node" presStyleLbl="node1" presStyleIdx="3" presStyleCnt="7">
        <dgm:presLayoutVars>
          <dgm:bulletEnabled val="1"/>
        </dgm:presLayoutVars>
      </dgm:prSet>
      <dgm:spPr/>
    </dgm:pt>
    <dgm:pt modelId="{A27C81C7-6A53-47B2-BDAC-2E052715F502}" type="pres">
      <dgm:prSet presAssocID="{26A6AF92-0F84-4857-BAB2-D35133AFA57C}" presName="sibTrans" presStyleLbl="sibTrans2D1" presStyleIdx="3" presStyleCnt="7"/>
      <dgm:spPr/>
    </dgm:pt>
    <dgm:pt modelId="{48A6A20D-6261-4B1C-9635-0FD41AD45740}" type="pres">
      <dgm:prSet presAssocID="{26A6AF92-0F84-4857-BAB2-D35133AFA57C}" presName="connectorText" presStyleLbl="sibTrans2D1" presStyleIdx="3" presStyleCnt="7"/>
      <dgm:spPr/>
    </dgm:pt>
    <dgm:pt modelId="{7A761EE2-F4C3-4810-B22B-9A9AB7F6AC16}" type="pres">
      <dgm:prSet presAssocID="{5EAD0BDE-EFD6-44AA-AD3C-C7368FD5CF93}" presName="node" presStyleLbl="node1" presStyleIdx="4" presStyleCnt="7">
        <dgm:presLayoutVars>
          <dgm:bulletEnabled val="1"/>
        </dgm:presLayoutVars>
      </dgm:prSet>
      <dgm:spPr/>
    </dgm:pt>
    <dgm:pt modelId="{893FE8BB-F8FE-4AA8-9DDF-163BECDC523D}" type="pres">
      <dgm:prSet presAssocID="{23DB239A-2E82-412A-8FF1-DF6EB32149B5}" presName="sibTrans" presStyleLbl="sibTrans2D1" presStyleIdx="4" presStyleCnt="7"/>
      <dgm:spPr/>
    </dgm:pt>
    <dgm:pt modelId="{D71F888A-746C-4F0B-ACBA-1F003B58A436}" type="pres">
      <dgm:prSet presAssocID="{23DB239A-2E82-412A-8FF1-DF6EB32149B5}" presName="connectorText" presStyleLbl="sibTrans2D1" presStyleIdx="4" presStyleCnt="7"/>
      <dgm:spPr/>
    </dgm:pt>
    <dgm:pt modelId="{E4833A68-9A79-473D-820B-EDB3016833A8}" type="pres">
      <dgm:prSet presAssocID="{004B25B7-E53F-4C71-A650-9D3866D366F0}" presName="node" presStyleLbl="node1" presStyleIdx="5" presStyleCnt="7">
        <dgm:presLayoutVars>
          <dgm:bulletEnabled val="1"/>
        </dgm:presLayoutVars>
      </dgm:prSet>
      <dgm:spPr/>
    </dgm:pt>
    <dgm:pt modelId="{1C71E6AF-D915-4BD2-9730-F4462AE279B6}" type="pres">
      <dgm:prSet presAssocID="{23966FA5-0523-48B3-80BD-A8ABF246426B}" presName="sibTrans" presStyleLbl="sibTrans2D1" presStyleIdx="5" presStyleCnt="7"/>
      <dgm:spPr/>
    </dgm:pt>
    <dgm:pt modelId="{729078E7-205A-422F-85C7-60604D38EC87}" type="pres">
      <dgm:prSet presAssocID="{23966FA5-0523-48B3-80BD-A8ABF246426B}" presName="connectorText" presStyleLbl="sibTrans2D1" presStyleIdx="5" presStyleCnt="7"/>
      <dgm:spPr/>
    </dgm:pt>
    <dgm:pt modelId="{532468BE-C8A2-4D9E-B2B1-A0585365D7A1}" type="pres">
      <dgm:prSet presAssocID="{735B743F-3767-43CD-ADD8-C34F15FA423D}" presName="node" presStyleLbl="node1" presStyleIdx="6" presStyleCnt="7">
        <dgm:presLayoutVars>
          <dgm:bulletEnabled val="1"/>
        </dgm:presLayoutVars>
      </dgm:prSet>
      <dgm:spPr/>
    </dgm:pt>
    <dgm:pt modelId="{0C36DAB1-4655-4938-AA10-541A6A05A829}" type="pres">
      <dgm:prSet presAssocID="{DC1F4911-651E-4DE0-BD00-3F405299DC1F}" presName="sibTrans" presStyleLbl="sibTrans2D1" presStyleIdx="6" presStyleCnt="7"/>
      <dgm:spPr/>
    </dgm:pt>
    <dgm:pt modelId="{3CD6345C-FB32-40F3-9DBB-57CF21F16D56}" type="pres">
      <dgm:prSet presAssocID="{DC1F4911-651E-4DE0-BD00-3F405299DC1F}" presName="connectorText" presStyleLbl="sibTrans2D1" presStyleIdx="6" presStyleCnt="7"/>
      <dgm:spPr/>
    </dgm:pt>
  </dgm:ptLst>
  <dgm:cxnLst>
    <dgm:cxn modelId="{E634F232-06FA-4F55-85CC-C0198195D03A}" type="presOf" srcId="{E1E446E4-2CBE-4F62-B2FB-2041677A155E}" destId="{284834D7-1A90-46F0-819E-C0AF70127535}" srcOrd="0" destOrd="0" presId="urn:microsoft.com/office/officeart/2005/8/layout/cycle2"/>
    <dgm:cxn modelId="{25EB2235-F837-4722-B202-DD37BF077F74}" srcId="{990D5075-64F8-49A1-B0A8-82BAD4774E85}" destId="{78B9959C-2F18-4A35-82E4-AB73DE658565}" srcOrd="1" destOrd="0" parTransId="{EEAAE10B-8AA0-465D-A493-2D577DE7BD11}" sibTransId="{1FBC2A16-BC2C-4693-8D49-C75B016ABE3F}"/>
    <dgm:cxn modelId="{41FB635E-CA1C-44BF-9B68-BB3AB2BA49C8}" srcId="{990D5075-64F8-49A1-B0A8-82BAD4774E85}" destId="{5EAD0BDE-EFD6-44AA-AD3C-C7368FD5CF93}" srcOrd="4" destOrd="0" parTransId="{C649D7A9-B8CB-4265-849D-266A7E12ED52}" sibTransId="{23DB239A-2E82-412A-8FF1-DF6EB32149B5}"/>
    <dgm:cxn modelId="{CFF88D60-A058-4FB0-AF7A-283E3E3BD925}" type="presOf" srcId="{26A6AF92-0F84-4857-BAB2-D35133AFA57C}" destId="{A27C81C7-6A53-47B2-BDAC-2E052715F502}" srcOrd="0" destOrd="0" presId="urn:microsoft.com/office/officeart/2005/8/layout/cycle2"/>
    <dgm:cxn modelId="{4138986C-DB64-4480-B3C9-E99466B71A5B}" type="presOf" srcId="{38E98D67-EA65-4735-A0E2-00B90583F22F}" destId="{008D7C39-726C-4059-93D2-6C24755B1818}" srcOrd="0" destOrd="0" presId="urn:microsoft.com/office/officeart/2005/8/layout/cycle2"/>
    <dgm:cxn modelId="{C4F04350-7F82-4440-99A6-320A3AE0B679}" type="presOf" srcId="{004B25B7-E53F-4C71-A650-9D3866D366F0}" destId="{E4833A68-9A79-473D-820B-EDB3016833A8}" srcOrd="0" destOrd="0" presId="urn:microsoft.com/office/officeart/2005/8/layout/cycle2"/>
    <dgm:cxn modelId="{D9A15670-113C-459C-AF6A-08411BF26D7B}" srcId="{990D5075-64F8-49A1-B0A8-82BAD4774E85}" destId="{F1FAE455-2CC0-4CCE-9A13-143AFBCC6B3B}" srcOrd="3" destOrd="0" parTransId="{CF87B57E-E3EC-43E1-8E80-D954D2258DF7}" sibTransId="{26A6AF92-0F84-4857-BAB2-D35133AFA57C}"/>
    <dgm:cxn modelId="{F4319971-2FA7-4C77-A2F0-2E5494AD7EBC}" srcId="{990D5075-64F8-49A1-B0A8-82BAD4774E85}" destId="{735B743F-3767-43CD-ADD8-C34F15FA423D}" srcOrd="6" destOrd="0" parTransId="{88A12229-DBAE-4363-A55B-C716D82DFD6E}" sibTransId="{DC1F4911-651E-4DE0-BD00-3F405299DC1F}"/>
    <dgm:cxn modelId="{DF7BC258-3ED5-438A-B998-9C145893F49F}" type="presOf" srcId="{DC1F4911-651E-4DE0-BD00-3F405299DC1F}" destId="{0C36DAB1-4655-4938-AA10-541A6A05A829}" srcOrd="0" destOrd="0" presId="urn:microsoft.com/office/officeart/2005/8/layout/cycle2"/>
    <dgm:cxn modelId="{CF936759-79B3-45C0-8D24-6562903130C2}" type="presOf" srcId="{23966FA5-0523-48B3-80BD-A8ABF246426B}" destId="{729078E7-205A-422F-85C7-60604D38EC87}" srcOrd="1" destOrd="0" presId="urn:microsoft.com/office/officeart/2005/8/layout/cycle2"/>
    <dgm:cxn modelId="{1B6C947B-0EFA-4780-9EF7-F5B52B026E60}" type="presOf" srcId="{26A6AF92-0F84-4857-BAB2-D35133AFA57C}" destId="{48A6A20D-6261-4B1C-9635-0FD41AD45740}" srcOrd="1" destOrd="0" presId="urn:microsoft.com/office/officeart/2005/8/layout/cycle2"/>
    <dgm:cxn modelId="{DA0AAF90-F17F-4BF9-9366-9EE11C73A3FF}" type="presOf" srcId="{5EAD0BDE-EFD6-44AA-AD3C-C7368FD5CF93}" destId="{7A761EE2-F4C3-4810-B22B-9A9AB7F6AC16}" srcOrd="0" destOrd="0" presId="urn:microsoft.com/office/officeart/2005/8/layout/cycle2"/>
    <dgm:cxn modelId="{5E7F7591-D7C8-43B7-BA87-689549E3D65B}" srcId="{990D5075-64F8-49A1-B0A8-82BAD4774E85}" destId="{FE0A2596-94BA-41FD-82BC-4F4956821816}" srcOrd="2" destOrd="0" parTransId="{D1B9855F-D5EF-4579-AD91-EA7E50EB3B14}" sibTransId="{89A7C470-2D68-4B80-8C39-B71571B22C62}"/>
    <dgm:cxn modelId="{C33DBE92-5AE0-4842-98B8-325A86A9BB7B}" srcId="{990D5075-64F8-49A1-B0A8-82BAD4774E85}" destId="{004B25B7-E53F-4C71-A650-9D3866D366F0}" srcOrd="5" destOrd="0" parTransId="{B85E2BF3-BC77-4CF3-89AD-1C49F5A40207}" sibTransId="{23966FA5-0523-48B3-80BD-A8ABF246426B}"/>
    <dgm:cxn modelId="{A2868693-3AB5-4E8D-A125-D2728071D928}" srcId="{990D5075-64F8-49A1-B0A8-82BAD4774E85}" destId="{E1E446E4-2CBE-4F62-B2FB-2041677A155E}" srcOrd="0" destOrd="0" parTransId="{3F42C491-8B18-42C8-9A81-05C89449C2AD}" sibTransId="{38E98D67-EA65-4735-A0E2-00B90583F22F}"/>
    <dgm:cxn modelId="{3998E29A-EA43-415D-BB1B-A24DD22DB6F3}" type="presOf" srcId="{1FBC2A16-BC2C-4693-8D49-C75B016ABE3F}" destId="{5351BD3C-8D66-48B5-8F77-73B9937A7409}" srcOrd="1" destOrd="0" presId="urn:microsoft.com/office/officeart/2005/8/layout/cycle2"/>
    <dgm:cxn modelId="{924EDAA2-58F9-41FB-B7AE-CF9C77349A9C}" type="presOf" srcId="{38E98D67-EA65-4735-A0E2-00B90583F22F}" destId="{ACF175FD-FF45-4FDF-9484-0601259E9208}" srcOrd="1" destOrd="0" presId="urn:microsoft.com/office/officeart/2005/8/layout/cycle2"/>
    <dgm:cxn modelId="{9C372EA3-C5CD-407D-BE1D-4C81F551861C}" type="presOf" srcId="{78B9959C-2F18-4A35-82E4-AB73DE658565}" destId="{57AC378D-2D91-4271-9886-853CBE45E68A}" srcOrd="0" destOrd="0" presId="urn:microsoft.com/office/officeart/2005/8/layout/cycle2"/>
    <dgm:cxn modelId="{70466DA7-EB3A-4EE2-A4CB-9C07CC9E84D9}" type="presOf" srcId="{23DB239A-2E82-412A-8FF1-DF6EB32149B5}" destId="{D71F888A-746C-4F0B-ACBA-1F003B58A436}" srcOrd="1" destOrd="0" presId="urn:microsoft.com/office/officeart/2005/8/layout/cycle2"/>
    <dgm:cxn modelId="{FC965AAB-79BA-491F-957F-C2D5A1E069F1}" type="presOf" srcId="{89A7C470-2D68-4B80-8C39-B71571B22C62}" destId="{02BFC261-F142-4491-BE13-CAAB7E94B810}" srcOrd="0" destOrd="0" presId="urn:microsoft.com/office/officeart/2005/8/layout/cycle2"/>
    <dgm:cxn modelId="{B9B8B1AB-54AF-4C2F-AA15-886BB3366C26}" type="presOf" srcId="{DC1F4911-651E-4DE0-BD00-3F405299DC1F}" destId="{3CD6345C-FB32-40F3-9DBB-57CF21F16D56}" srcOrd="1" destOrd="0" presId="urn:microsoft.com/office/officeart/2005/8/layout/cycle2"/>
    <dgm:cxn modelId="{26E668AD-19BA-438D-8A57-BB9102A300DD}" type="presOf" srcId="{990D5075-64F8-49A1-B0A8-82BAD4774E85}" destId="{799A4D81-1EF2-4CA0-AA20-0D574CF8DADA}" srcOrd="0" destOrd="0" presId="urn:microsoft.com/office/officeart/2005/8/layout/cycle2"/>
    <dgm:cxn modelId="{9C7B66B2-4CDE-47E3-BDB0-CA4DB27A5B04}" type="presOf" srcId="{F1FAE455-2CC0-4CCE-9A13-143AFBCC6B3B}" destId="{40AAEBC6-576C-44BE-A792-0498DD054FE5}" srcOrd="0" destOrd="0" presId="urn:microsoft.com/office/officeart/2005/8/layout/cycle2"/>
    <dgm:cxn modelId="{7F8E02C8-E73E-47AF-BFB7-4DF801ABC2CB}" type="presOf" srcId="{23DB239A-2E82-412A-8FF1-DF6EB32149B5}" destId="{893FE8BB-F8FE-4AA8-9DDF-163BECDC523D}" srcOrd="0" destOrd="0" presId="urn:microsoft.com/office/officeart/2005/8/layout/cycle2"/>
    <dgm:cxn modelId="{B7EFDACB-3472-49F4-AED1-87AD395C06AD}" type="presOf" srcId="{89A7C470-2D68-4B80-8C39-B71571B22C62}" destId="{7778015D-6B69-4AB0-BE1B-951D271D1690}" srcOrd="1" destOrd="0" presId="urn:microsoft.com/office/officeart/2005/8/layout/cycle2"/>
    <dgm:cxn modelId="{EFEEDECB-903A-42A4-ABB7-5BE92B2A0140}" type="presOf" srcId="{FE0A2596-94BA-41FD-82BC-4F4956821816}" destId="{84A60552-BA8B-4E6E-9D33-6DFDF21A72F8}" srcOrd="0" destOrd="0" presId="urn:microsoft.com/office/officeart/2005/8/layout/cycle2"/>
    <dgm:cxn modelId="{83A088E0-52E9-4927-BBC1-A5E9256C773A}" type="presOf" srcId="{23966FA5-0523-48B3-80BD-A8ABF246426B}" destId="{1C71E6AF-D915-4BD2-9730-F4462AE279B6}" srcOrd="0" destOrd="0" presId="urn:microsoft.com/office/officeart/2005/8/layout/cycle2"/>
    <dgm:cxn modelId="{99EF11E8-4110-4617-8387-F35B07285931}" type="presOf" srcId="{735B743F-3767-43CD-ADD8-C34F15FA423D}" destId="{532468BE-C8A2-4D9E-B2B1-A0585365D7A1}" srcOrd="0" destOrd="0" presId="urn:microsoft.com/office/officeart/2005/8/layout/cycle2"/>
    <dgm:cxn modelId="{CD934FFC-34FD-43CE-88A1-AEDE904C7799}" type="presOf" srcId="{1FBC2A16-BC2C-4693-8D49-C75B016ABE3F}" destId="{FED8CC82-55B1-4391-8591-15B9B528347D}" srcOrd="0" destOrd="0" presId="urn:microsoft.com/office/officeart/2005/8/layout/cycle2"/>
    <dgm:cxn modelId="{367F03C4-71E5-404B-9E3D-630C088281A1}" type="presParOf" srcId="{799A4D81-1EF2-4CA0-AA20-0D574CF8DADA}" destId="{284834D7-1A90-46F0-819E-C0AF70127535}" srcOrd="0" destOrd="0" presId="urn:microsoft.com/office/officeart/2005/8/layout/cycle2"/>
    <dgm:cxn modelId="{AC3DC5C4-030F-471B-AA87-43A72BC06964}" type="presParOf" srcId="{799A4D81-1EF2-4CA0-AA20-0D574CF8DADA}" destId="{008D7C39-726C-4059-93D2-6C24755B1818}" srcOrd="1" destOrd="0" presId="urn:microsoft.com/office/officeart/2005/8/layout/cycle2"/>
    <dgm:cxn modelId="{020C8BEA-615F-4C19-A91E-C0A1BCE4FB1F}" type="presParOf" srcId="{008D7C39-726C-4059-93D2-6C24755B1818}" destId="{ACF175FD-FF45-4FDF-9484-0601259E9208}" srcOrd="0" destOrd="0" presId="urn:microsoft.com/office/officeart/2005/8/layout/cycle2"/>
    <dgm:cxn modelId="{000C46D3-F445-4366-BD77-71D20B84A4A9}" type="presParOf" srcId="{799A4D81-1EF2-4CA0-AA20-0D574CF8DADA}" destId="{57AC378D-2D91-4271-9886-853CBE45E68A}" srcOrd="2" destOrd="0" presId="urn:microsoft.com/office/officeart/2005/8/layout/cycle2"/>
    <dgm:cxn modelId="{EE0D2C88-32DF-4B0E-9D71-E09A1866E4F3}" type="presParOf" srcId="{799A4D81-1EF2-4CA0-AA20-0D574CF8DADA}" destId="{FED8CC82-55B1-4391-8591-15B9B528347D}" srcOrd="3" destOrd="0" presId="urn:microsoft.com/office/officeart/2005/8/layout/cycle2"/>
    <dgm:cxn modelId="{EA11707C-0260-4D38-8D67-AF506E56AF1F}" type="presParOf" srcId="{FED8CC82-55B1-4391-8591-15B9B528347D}" destId="{5351BD3C-8D66-48B5-8F77-73B9937A7409}" srcOrd="0" destOrd="0" presId="urn:microsoft.com/office/officeart/2005/8/layout/cycle2"/>
    <dgm:cxn modelId="{FF133A3A-C3B2-4A0C-BF34-66F1F15C906E}" type="presParOf" srcId="{799A4D81-1EF2-4CA0-AA20-0D574CF8DADA}" destId="{84A60552-BA8B-4E6E-9D33-6DFDF21A72F8}" srcOrd="4" destOrd="0" presId="urn:microsoft.com/office/officeart/2005/8/layout/cycle2"/>
    <dgm:cxn modelId="{458885DC-128A-4B03-BABD-60ADB28C11C6}" type="presParOf" srcId="{799A4D81-1EF2-4CA0-AA20-0D574CF8DADA}" destId="{02BFC261-F142-4491-BE13-CAAB7E94B810}" srcOrd="5" destOrd="0" presId="urn:microsoft.com/office/officeart/2005/8/layout/cycle2"/>
    <dgm:cxn modelId="{75698D07-6A3B-41EC-8EE9-846052C715A9}" type="presParOf" srcId="{02BFC261-F142-4491-BE13-CAAB7E94B810}" destId="{7778015D-6B69-4AB0-BE1B-951D271D1690}" srcOrd="0" destOrd="0" presId="urn:microsoft.com/office/officeart/2005/8/layout/cycle2"/>
    <dgm:cxn modelId="{1847580D-1567-4DE8-9E5E-51C3894141FA}" type="presParOf" srcId="{799A4D81-1EF2-4CA0-AA20-0D574CF8DADA}" destId="{40AAEBC6-576C-44BE-A792-0498DD054FE5}" srcOrd="6" destOrd="0" presId="urn:microsoft.com/office/officeart/2005/8/layout/cycle2"/>
    <dgm:cxn modelId="{9B322230-2D97-47E7-9FE4-82FDFC5158C8}" type="presParOf" srcId="{799A4D81-1EF2-4CA0-AA20-0D574CF8DADA}" destId="{A27C81C7-6A53-47B2-BDAC-2E052715F502}" srcOrd="7" destOrd="0" presId="urn:microsoft.com/office/officeart/2005/8/layout/cycle2"/>
    <dgm:cxn modelId="{C546280F-111A-4C98-AB05-3C988E3A6575}" type="presParOf" srcId="{A27C81C7-6A53-47B2-BDAC-2E052715F502}" destId="{48A6A20D-6261-4B1C-9635-0FD41AD45740}" srcOrd="0" destOrd="0" presId="urn:microsoft.com/office/officeart/2005/8/layout/cycle2"/>
    <dgm:cxn modelId="{9FDFC59B-CBEA-4251-A89B-17D620D88628}" type="presParOf" srcId="{799A4D81-1EF2-4CA0-AA20-0D574CF8DADA}" destId="{7A761EE2-F4C3-4810-B22B-9A9AB7F6AC16}" srcOrd="8" destOrd="0" presId="urn:microsoft.com/office/officeart/2005/8/layout/cycle2"/>
    <dgm:cxn modelId="{61BB9E5F-650F-476D-936B-73F65EECC311}" type="presParOf" srcId="{799A4D81-1EF2-4CA0-AA20-0D574CF8DADA}" destId="{893FE8BB-F8FE-4AA8-9DDF-163BECDC523D}" srcOrd="9" destOrd="0" presId="urn:microsoft.com/office/officeart/2005/8/layout/cycle2"/>
    <dgm:cxn modelId="{D3D051EA-5557-4B94-A4E8-EB1A6655FF29}" type="presParOf" srcId="{893FE8BB-F8FE-4AA8-9DDF-163BECDC523D}" destId="{D71F888A-746C-4F0B-ACBA-1F003B58A436}" srcOrd="0" destOrd="0" presId="urn:microsoft.com/office/officeart/2005/8/layout/cycle2"/>
    <dgm:cxn modelId="{4E8E9859-2C51-4C0A-A000-63A7CEFB85A6}" type="presParOf" srcId="{799A4D81-1EF2-4CA0-AA20-0D574CF8DADA}" destId="{E4833A68-9A79-473D-820B-EDB3016833A8}" srcOrd="10" destOrd="0" presId="urn:microsoft.com/office/officeart/2005/8/layout/cycle2"/>
    <dgm:cxn modelId="{A93C983D-4FAC-4AC4-8E24-DF8C8AC1F82F}" type="presParOf" srcId="{799A4D81-1EF2-4CA0-AA20-0D574CF8DADA}" destId="{1C71E6AF-D915-4BD2-9730-F4462AE279B6}" srcOrd="11" destOrd="0" presId="urn:microsoft.com/office/officeart/2005/8/layout/cycle2"/>
    <dgm:cxn modelId="{BED356CF-084F-42E2-950B-BE1471C1620D}" type="presParOf" srcId="{1C71E6AF-D915-4BD2-9730-F4462AE279B6}" destId="{729078E7-205A-422F-85C7-60604D38EC87}" srcOrd="0" destOrd="0" presId="urn:microsoft.com/office/officeart/2005/8/layout/cycle2"/>
    <dgm:cxn modelId="{DFD91CCE-0442-4288-BF7E-6CBEFDAE16AE}" type="presParOf" srcId="{799A4D81-1EF2-4CA0-AA20-0D574CF8DADA}" destId="{532468BE-C8A2-4D9E-B2B1-A0585365D7A1}" srcOrd="12" destOrd="0" presId="urn:microsoft.com/office/officeart/2005/8/layout/cycle2"/>
    <dgm:cxn modelId="{24B3C0AC-446E-4646-8293-9B656A1220CA}" type="presParOf" srcId="{799A4D81-1EF2-4CA0-AA20-0D574CF8DADA}" destId="{0C36DAB1-4655-4938-AA10-541A6A05A829}" srcOrd="13" destOrd="0" presId="urn:microsoft.com/office/officeart/2005/8/layout/cycle2"/>
    <dgm:cxn modelId="{47DC8CCF-9F79-469B-BE8E-CF93A94B0023}" type="presParOf" srcId="{0C36DAB1-4655-4938-AA10-541A6A05A829}" destId="{3CD6345C-FB32-40F3-9DBB-57CF21F16D5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2" qsCatId="simple" csTypeId="urn:microsoft.com/office/officeart/2005/8/colors/accent1_2#2" csCatId="accent1" phldr="0"/>
      <dgm:spPr/>
      <dgm:t>
        <a:bodyPr/>
        <a:lstStyle/>
        <a:p>
          <a:endParaRPr lang="zh-CN" altLang="en-US"/>
        </a:p>
      </dgm:t>
    </dgm:pt>
    <dgm:pt modelId="{90DDC401-903F-495B-A387-FFA8A45891F6}">
      <dgm:prSet phldrT="[文本]" phldr="0" custT="1"/>
      <dgm:spPr/>
      <dgm:t>
        <a:bodyPr vert="horz" wrap="square"/>
        <a:lstStyle/>
        <a:p>
          <a:pPr>
            <a:lnSpc>
              <a:spcPct val="100000"/>
            </a:lnSpc>
            <a:spcBef>
              <a:spcPct val="0"/>
            </a:spcBef>
            <a:spcAft>
              <a:spcPct val="35000"/>
            </a:spcAft>
          </a:pPr>
          <a:r>
            <a:rPr lang="zh-CN" altLang="en-US" sz="2400"/>
            <a:t>整数</a:t>
          </a:r>
        </a:p>
      </dgm:t>
    </dgm:pt>
    <dgm:pt modelId="{C8BB0B8A-C63A-4F83-B8DD-3A7CE259E4EE}" cxnId="{5586DA57-5F1F-4676-A6B7-DD739C397207}" type="parTrans">
      <dgm:prSet/>
      <dgm:spPr/>
      <dgm:t>
        <a:bodyPr/>
        <a:lstStyle/>
        <a:p>
          <a:endParaRPr lang="zh-CN" altLang="en-US"/>
        </a:p>
      </dgm:t>
    </dgm:pt>
    <dgm:pt modelId="{35E5E878-0907-4014-9CFA-56AEFE6C22E5}" cxnId="{5586DA57-5F1F-4676-A6B7-DD739C397207}" type="sibTrans">
      <dgm:prSet/>
      <dgm:spPr/>
      <dgm:t>
        <a:bodyPr/>
        <a:lstStyle/>
        <a:p>
          <a:endParaRPr lang="zh-CN" altLang="en-US"/>
        </a:p>
      </dgm:t>
    </dgm:pt>
    <dgm:pt modelId="{E08CEB0C-E37F-4DCA-A8EA-4B2CD3AD7754}">
      <dgm:prSet phldrT="[文本]" phldr="0" custT="0"/>
      <dgm:spPr/>
      <dgm:t>
        <a:bodyPr vert="horz" wrap="square"/>
        <a:lstStyle/>
        <a:p>
          <a:pPr>
            <a:lnSpc>
              <a:spcPct val="100000"/>
            </a:lnSpc>
            <a:spcBef>
              <a:spcPct val="0"/>
            </a:spcBef>
            <a:spcAft>
              <a:spcPct val="15000"/>
            </a:spcAft>
          </a:pPr>
          <a:r>
            <a:rPr lang="en-US" altLang="zh-CN">
              <a:latin typeface="Times New Roman" panose="02020603050405020304" pitchFamily="18" charset="0"/>
              <a:cs typeface="Times New Roman" panose="02020603050405020304" pitchFamily="18" charset="0"/>
            </a:rPr>
            <a:t>Delta2</a:t>
          </a:r>
          <a:endParaRPr lang="zh-CN" altLang="en-US">
            <a:latin typeface="Times New Roman" panose="02020603050405020304" pitchFamily="18" charset="0"/>
            <a:cs typeface="Times New Roman" panose="02020603050405020304" pitchFamily="18" charset="0"/>
          </a:endParaRPr>
        </a:p>
      </dgm:t>
    </dgm:pt>
    <dgm:pt modelId="{FB4BCC77-44E9-4065-8A2F-90CD32DE34E3}" cxnId="{F3B53024-A2C8-483B-B6A8-A0E960105ECE}" type="parTrans">
      <dgm:prSet/>
      <dgm:spPr/>
      <dgm:t>
        <a:bodyPr/>
        <a:lstStyle/>
        <a:p>
          <a:endParaRPr lang="zh-CN" altLang="en-US"/>
        </a:p>
      </dgm:t>
    </dgm:pt>
    <dgm:pt modelId="{41FED480-3E2E-47A2-B997-02D527BC8082}" cxnId="{F3B53024-A2C8-483B-B6A8-A0E960105ECE}" type="sibTrans">
      <dgm:prSet/>
      <dgm:spPr/>
      <dgm:t>
        <a:bodyPr/>
        <a:lstStyle/>
        <a:p>
          <a:endParaRPr lang="zh-CN" altLang="en-US"/>
        </a:p>
      </dgm:t>
    </dgm:pt>
    <dgm:pt modelId="{AC178A65-4B7A-474E-85B4-51175DE49EC6}">
      <dgm:prSet phldr="0" custT="0"/>
      <dgm:spPr/>
      <dgm:t>
        <a:bodyPr vert="horz" wrap="square"/>
        <a:lstStyle/>
        <a:p>
          <a:pPr>
            <a:lnSpc>
              <a:spcPct val="100000"/>
            </a:lnSpc>
            <a:spcBef>
              <a:spcPct val="0"/>
            </a:spcBef>
            <a:spcAft>
              <a:spcPct val="15000"/>
            </a:spcAft>
          </a:pPr>
          <a:r>
            <a:rPr lang="en-US" altLang="zh-CN">
              <a:latin typeface="Times New Roman" panose="02020603050405020304" pitchFamily="18" charset="0"/>
              <a:cs typeface="Times New Roman" panose="02020603050405020304" pitchFamily="18" charset="0"/>
            </a:rPr>
            <a:t>Simple8b</a:t>
          </a:r>
        </a:p>
      </dgm:t>
    </dgm:pt>
    <dgm:pt modelId="{67A40048-E31D-4AFC-AA28-63D5EADF7BD0}" cxnId="{237C2F1F-E4E2-469E-9CDD-E49D85DB470B}" type="parTrans">
      <dgm:prSet/>
      <dgm:spPr/>
      <dgm:t>
        <a:bodyPr/>
        <a:lstStyle/>
        <a:p>
          <a:endParaRPr lang="zh-CN" altLang="en-US"/>
        </a:p>
      </dgm:t>
    </dgm:pt>
    <dgm:pt modelId="{78A4B149-8AC5-4005-8382-C29B6BEDCC86}" cxnId="{237C2F1F-E4E2-469E-9CDD-E49D85DB470B}" type="sibTrans">
      <dgm:prSet/>
      <dgm:spPr/>
      <dgm:t>
        <a:bodyPr/>
        <a:lstStyle/>
        <a:p>
          <a:endParaRPr lang="zh-CN" altLang="en-US"/>
        </a:p>
      </dgm:t>
    </dgm:pt>
    <dgm:pt modelId="{A6685E83-BEEC-49B3-B40A-539E2C0D7A1A}">
      <dgm:prSet phldrT="[文本]" phldr="0" custT="1"/>
      <dgm:spPr/>
      <dgm:t>
        <a:bodyPr vert="horz" wrap="square"/>
        <a:lstStyle/>
        <a:p>
          <a:pPr>
            <a:lnSpc>
              <a:spcPct val="100000"/>
            </a:lnSpc>
            <a:spcBef>
              <a:spcPct val="0"/>
            </a:spcBef>
            <a:spcAft>
              <a:spcPct val="35000"/>
            </a:spcAft>
          </a:pPr>
          <a:r>
            <a:rPr lang="zh-CN" altLang="en-US" sz="2400"/>
            <a:t>浮点数</a:t>
          </a:r>
        </a:p>
      </dgm:t>
    </dgm:pt>
    <dgm:pt modelId="{FECC43A3-D59E-4EE1-9557-8FBB90D5B362}" cxnId="{B70146E8-1C51-46E6-85E4-C9680E4037F6}" type="parTrans">
      <dgm:prSet/>
      <dgm:spPr/>
      <dgm:t>
        <a:bodyPr/>
        <a:lstStyle/>
        <a:p>
          <a:endParaRPr lang="zh-CN" altLang="en-US"/>
        </a:p>
      </dgm:t>
    </dgm:pt>
    <dgm:pt modelId="{68BB6C9A-B7F0-43A0-955B-FC8C4D4009BF}" cxnId="{B70146E8-1C51-46E6-85E4-C9680E4037F6}" type="sibTrans">
      <dgm:prSet/>
      <dgm:spPr/>
      <dgm:t>
        <a:bodyPr/>
        <a:lstStyle/>
        <a:p>
          <a:endParaRPr lang="zh-CN" altLang="en-US"/>
        </a:p>
      </dgm:t>
    </dgm:pt>
    <dgm:pt modelId="{CBA50553-63FA-4B5A-9888-EDDBA06CA593}">
      <dgm:prSet phldrT="[文本]" phldr="0" custT="0"/>
      <dgm:spPr/>
      <dgm:t>
        <a:bodyPr vert="horz" wrap="square"/>
        <a:lstStyle/>
        <a:p>
          <a:pPr>
            <a:lnSpc>
              <a:spcPct val="100000"/>
            </a:lnSpc>
            <a:spcBef>
              <a:spcPct val="0"/>
            </a:spcBef>
            <a:spcAft>
              <a:spcPct val="15000"/>
            </a:spcAft>
          </a:pPr>
          <a:r>
            <a:rPr lang="zh-CN" altLang="en-US">
              <a:latin typeface="Times New Roman" panose="02020603050405020304" pitchFamily="18" charset="0"/>
              <a:cs typeface="Times New Roman" panose="02020603050405020304" pitchFamily="18" charset="0"/>
            </a:rPr>
            <a:t>有损压缩：</a:t>
          </a:r>
          <a:r>
            <a:rPr lang="en-US" altLang="zh-CN">
              <a:latin typeface="Times New Roman" panose="02020603050405020304" pitchFamily="18" charset="0"/>
              <a:cs typeface="Times New Roman" panose="02020603050405020304" pitchFamily="18" charset="0"/>
            </a:rPr>
            <a:t>Ryu</a:t>
          </a:r>
          <a:r>
            <a:rPr lang="zh-CN" altLang="en-US">
              <a:latin typeface="Times New Roman" panose="02020603050405020304" pitchFamily="18" charset="0"/>
              <a:cs typeface="Times New Roman" panose="02020603050405020304" pitchFamily="18" charset="0"/>
            </a:rPr>
            <a:t>库</a:t>
          </a:r>
        </a:p>
      </dgm:t>
    </dgm:pt>
    <dgm:pt modelId="{73E2772F-165D-4B56-ACC2-969CBF53B0A8}" cxnId="{2745ED50-9B7B-4550-9077-8CC5051A2DDC}" type="parTrans">
      <dgm:prSet/>
      <dgm:spPr/>
      <dgm:t>
        <a:bodyPr/>
        <a:lstStyle/>
        <a:p>
          <a:endParaRPr lang="zh-CN" altLang="en-US"/>
        </a:p>
      </dgm:t>
    </dgm:pt>
    <dgm:pt modelId="{7BFD1607-7356-4D3D-A829-75D002A3A4B0}" cxnId="{2745ED50-9B7B-4550-9077-8CC5051A2DDC}" type="sibTrans">
      <dgm:prSet/>
      <dgm:spPr/>
      <dgm:t>
        <a:bodyPr/>
        <a:lstStyle/>
        <a:p>
          <a:endParaRPr lang="zh-CN" altLang="en-US"/>
        </a:p>
      </dgm:t>
    </dgm:pt>
    <dgm:pt modelId="{AF342A9C-534A-472D-9519-0C9CC8833E1B}">
      <dgm:prSet phldr="0" custT="0"/>
      <dgm:spPr/>
      <dgm:t>
        <a:bodyPr vert="horz" wrap="square"/>
        <a:lstStyle/>
        <a:p>
          <a:pPr>
            <a:lnSpc>
              <a:spcPct val="100000"/>
            </a:lnSpc>
            <a:spcBef>
              <a:spcPct val="0"/>
            </a:spcBef>
            <a:spcAft>
              <a:spcPct val="15000"/>
            </a:spcAft>
          </a:pPr>
          <a:r>
            <a:rPr lang="zh-CN" altLang="en-US">
              <a:latin typeface="Times New Roman" panose="02020603050405020304" pitchFamily="18" charset="0"/>
              <a:cs typeface="Times New Roman" panose="02020603050405020304" pitchFamily="18" charset="0"/>
            </a:rPr>
            <a:t>无损压缩：</a:t>
          </a:r>
          <a:r>
            <a:rPr lang="en-US" altLang="zh-CN">
              <a:latin typeface="Times New Roman" panose="02020603050405020304" pitchFamily="18" charset="0"/>
              <a:cs typeface="Times New Roman" panose="02020603050405020304" pitchFamily="18" charset="0"/>
            </a:rPr>
            <a:t>Facebook</a:t>
          </a:r>
          <a:r>
            <a:rPr lang="zh-CN" altLang="en-US">
              <a:latin typeface="Times New Roman" panose="02020603050405020304" pitchFamily="18" charset="0"/>
              <a:cs typeface="Times New Roman" panose="02020603050405020304" pitchFamily="18" charset="0"/>
            </a:rPr>
            <a:t>的论文：p1816-teller</a:t>
          </a:r>
        </a:p>
      </dgm:t>
    </dgm:pt>
    <dgm:pt modelId="{5537D3C7-2C10-48C8-A459-E6FD457A2677}" cxnId="{0FFF37DD-5C65-4506-B65A-4C4D78A5BBB4}" type="parTrans">
      <dgm:prSet/>
      <dgm:spPr/>
      <dgm:t>
        <a:bodyPr/>
        <a:lstStyle/>
        <a:p>
          <a:endParaRPr lang="zh-CN" altLang="en-US"/>
        </a:p>
      </dgm:t>
    </dgm:pt>
    <dgm:pt modelId="{8F879EC3-AAA0-417F-96BC-8C69F7D0FCC2}" cxnId="{0FFF37DD-5C65-4506-B65A-4C4D78A5BBB4}" type="sibTrans">
      <dgm:prSet/>
      <dgm:spPr/>
      <dgm:t>
        <a:bodyPr/>
        <a:lstStyle/>
        <a:p>
          <a:endParaRPr lang="zh-CN" altLang="en-US"/>
        </a:p>
      </dgm:t>
    </dgm:pt>
    <dgm:pt modelId="{C8DDDFA1-AF37-4444-AAEB-D51CEE212719}">
      <dgm:prSet phldrT="[文本]" phldr="0" custT="1"/>
      <dgm:spPr/>
      <dgm:t>
        <a:bodyPr vert="horz" wrap="square"/>
        <a:lstStyle/>
        <a:p>
          <a:pPr>
            <a:lnSpc>
              <a:spcPct val="100000"/>
            </a:lnSpc>
            <a:spcBef>
              <a:spcPct val="0"/>
            </a:spcBef>
            <a:spcAft>
              <a:spcPct val="35000"/>
            </a:spcAft>
          </a:pPr>
          <a:r>
            <a:rPr lang="zh-CN" altLang="en-US" sz="2400"/>
            <a:t>字符串</a:t>
          </a:r>
        </a:p>
      </dgm:t>
    </dgm:pt>
    <dgm:pt modelId="{26EA520A-5891-4EBA-B2AD-1840663D8C07}" cxnId="{3058CA5F-6EE3-4601-B9E1-9FA9341F3583}" type="parTrans">
      <dgm:prSet/>
      <dgm:spPr/>
      <dgm:t>
        <a:bodyPr/>
        <a:lstStyle/>
        <a:p>
          <a:endParaRPr lang="zh-CN" altLang="en-US"/>
        </a:p>
      </dgm:t>
    </dgm:pt>
    <dgm:pt modelId="{CE2287C8-6424-4771-88FD-4DADE15C5A04}" cxnId="{3058CA5F-6EE3-4601-B9E1-9FA9341F3583}" type="sibTrans">
      <dgm:prSet/>
      <dgm:spPr/>
      <dgm:t>
        <a:bodyPr/>
        <a:lstStyle/>
        <a:p>
          <a:endParaRPr lang="zh-CN" altLang="en-US"/>
        </a:p>
      </dgm:t>
    </dgm:pt>
    <dgm:pt modelId="{5AA02751-379E-46DB-884A-F23ACBC498EE}">
      <dgm:prSet phldrT="[文本]" phldr="0" custT="0"/>
      <dgm:spPr/>
      <dgm:t>
        <a:bodyPr vert="horz" wrap="square"/>
        <a:lstStyle/>
        <a:p>
          <a:pPr>
            <a:lnSpc>
              <a:spcPct val="100000"/>
            </a:lnSpc>
            <a:spcBef>
              <a:spcPct val="0"/>
            </a:spcBef>
            <a:spcAft>
              <a:spcPct val="15000"/>
            </a:spcAft>
          </a:pPr>
          <a:r>
            <a:rPr lang="zh-CN" altLang="en-US">
              <a:latin typeface="Times New Roman" panose="02020603050405020304" pitchFamily="18" charset="0"/>
              <a:cs typeface="Times New Roman" panose="02020603050405020304" pitchFamily="18" charset="0"/>
            </a:rPr>
            <a:t>标签形：数据字典</a:t>
          </a:r>
        </a:p>
      </dgm:t>
    </dgm:pt>
    <dgm:pt modelId="{D0D77647-95BE-4607-B2F0-006D9CAB8F0E}" cxnId="{E36511FC-0B98-4444-BE80-34D8288BB97D}" type="parTrans">
      <dgm:prSet/>
      <dgm:spPr/>
      <dgm:t>
        <a:bodyPr/>
        <a:lstStyle/>
        <a:p>
          <a:endParaRPr lang="zh-CN" altLang="en-US"/>
        </a:p>
      </dgm:t>
    </dgm:pt>
    <dgm:pt modelId="{3DBF6B9F-A188-4D67-ABE8-0633561FA9E5}" cxnId="{E36511FC-0B98-4444-BE80-34D8288BB97D}" type="sibTrans">
      <dgm:prSet/>
      <dgm:spPr/>
      <dgm:t>
        <a:bodyPr/>
        <a:lstStyle/>
        <a:p>
          <a:endParaRPr lang="zh-CN" altLang="en-US"/>
        </a:p>
      </dgm:t>
    </dgm:pt>
    <dgm:pt modelId="{50423935-880C-483A-A6B3-682CF4AB165D}">
      <dgm:prSet phldr="0" custT="0"/>
      <dgm:spPr/>
      <dgm:t>
        <a:bodyPr vert="horz" wrap="square"/>
        <a:lstStyle/>
        <a:p>
          <a:pPr>
            <a:lnSpc>
              <a:spcPct val="100000"/>
            </a:lnSpc>
            <a:spcBef>
              <a:spcPct val="0"/>
            </a:spcBef>
            <a:spcAft>
              <a:spcPct val="15000"/>
            </a:spcAft>
          </a:pPr>
          <a:r>
            <a:rPr lang="zh-CN" altLang="en-US">
              <a:latin typeface="Times New Roman" panose="02020603050405020304" pitchFamily="18" charset="0"/>
              <a:cs typeface="Times New Roman" panose="02020603050405020304" pitchFamily="18" charset="0"/>
            </a:rPr>
            <a:t>非标签形：</a:t>
          </a:r>
          <a:r>
            <a:rPr lang="en-US" altLang="zh-CN">
              <a:latin typeface="Times New Roman" panose="02020603050405020304" pitchFamily="18" charset="0"/>
              <a:cs typeface="Times New Roman" panose="02020603050405020304" pitchFamily="18" charset="0"/>
            </a:rPr>
            <a:t>Snappy</a:t>
          </a:r>
        </a:p>
      </dgm:t>
    </dgm:pt>
    <dgm:pt modelId="{F1B9AF51-5832-4E25-BF15-9FAF40590D7F}" cxnId="{EE6C07CD-8ADF-48DD-9CFC-09A4F69B9DCD}" type="parTrans">
      <dgm:prSet/>
      <dgm:spPr/>
      <dgm:t>
        <a:bodyPr/>
        <a:lstStyle/>
        <a:p>
          <a:endParaRPr lang="zh-CN" altLang="en-US"/>
        </a:p>
      </dgm:t>
    </dgm:pt>
    <dgm:pt modelId="{24D1DE69-EE04-4580-BE78-9E67B3899560}" cxnId="{EE6C07CD-8ADF-48DD-9CFC-09A4F69B9DCD}" type="sibTrans">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custLinFactNeighborX="-309">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36933B1D-CA96-4F34-955A-619EB2E6F84E}" type="presOf" srcId="{A6685E83-BEEC-49B3-B40A-539E2C0D7A1A}" destId="{EBD335B5-8308-49CB-9630-99D852747B1F}" srcOrd="0" destOrd="0" presId="urn:microsoft.com/office/officeart/2005/8/layout/vList5"/>
    <dgm:cxn modelId="{237C2F1F-E4E2-469E-9CDD-E49D85DB470B}" srcId="{90DDC401-903F-495B-A387-FFA8A45891F6}" destId="{AC178A65-4B7A-474E-85B4-51175DE49EC6}" srcOrd="1" destOrd="0" parTransId="{67A40048-E31D-4AFC-AA28-63D5EADF7BD0}" sibTransId="{78A4B149-8AC5-4005-8382-C29B6BEDCC86}"/>
    <dgm:cxn modelId="{F3B53024-A2C8-483B-B6A8-A0E960105ECE}" srcId="{90DDC401-903F-495B-A387-FFA8A45891F6}" destId="{E08CEB0C-E37F-4DCA-A8EA-4B2CD3AD7754}" srcOrd="0" destOrd="0" parTransId="{FB4BCC77-44E9-4065-8A2F-90CD32DE34E3}" sibTransId="{41FED480-3E2E-47A2-B997-02D527BC8082}"/>
    <dgm:cxn modelId="{F31B8C3A-673C-4747-8855-BA416CF7DE08}" type="presOf" srcId="{AC178A65-4B7A-474E-85B4-51175DE49EC6}" destId="{DD9406C3-FC80-4468-A55B-122D744D43F0}" srcOrd="0" destOrd="1" presId="urn:microsoft.com/office/officeart/2005/8/layout/vList5"/>
    <dgm:cxn modelId="{3058CA5F-6EE3-4601-B9E1-9FA9341F3583}" srcId="{2E15931E-1654-4B73-89B2-8E333D9C42E0}" destId="{C8DDDFA1-AF37-4444-AAEB-D51CEE212719}" srcOrd="2" destOrd="0" parTransId="{26EA520A-5891-4EBA-B2AD-1840663D8C07}" sibTransId="{CE2287C8-6424-4771-88FD-4DADE15C5A04}"/>
    <dgm:cxn modelId="{CAD70A6C-FBA1-4FD1-BDFA-EE123D7C5402}" type="presOf" srcId="{E08CEB0C-E37F-4DCA-A8EA-4B2CD3AD7754}" destId="{DD9406C3-FC80-4468-A55B-122D744D43F0}" srcOrd="0" destOrd="0" presId="urn:microsoft.com/office/officeart/2005/8/layout/vList5"/>
    <dgm:cxn modelId="{2745ED50-9B7B-4550-9077-8CC5051A2DDC}" srcId="{A6685E83-BEEC-49B3-B40A-539E2C0D7A1A}" destId="{CBA50553-63FA-4B5A-9888-EDDBA06CA593}" srcOrd="0" destOrd="0" parTransId="{73E2772F-165D-4B56-ACC2-969CBF53B0A8}" sibTransId="{7BFD1607-7356-4D3D-A829-75D002A3A4B0}"/>
    <dgm:cxn modelId="{5586DA57-5F1F-4676-A6B7-DD739C397207}" srcId="{2E15931E-1654-4B73-89B2-8E333D9C42E0}" destId="{90DDC401-903F-495B-A387-FFA8A45891F6}" srcOrd="0" destOrd="0" parTransId="{C8BB0B8A-C63A-4F83-B8DD-3A7CE259E4EE}" sibTransId="{35E5E878-0907-4014-9CFA-56AEFE6C22E5}"/>
    <dgm:cxn modelId="{DD93EE9A-799D-4753-B6AE-F5A24F72D5C5}" type="presOf" srcId="{50423935-880C-483A-A6B3-682CF4AB165D}" destId="{64028F0D-BE57-4642-92F7-303D4E45C524}" srcOrd="0" destOrd="1" presId="urn:microsoft.com/office/officeart/2005/8/layout/vList5"/>
    <dgm:cxn modelId="{F09304B1-55E6-48AD-878E-03ABD2798379}" type="presOf" srcId="{C8DDDFA1-AF37-4444-AAEB-D51CEE212719}" destId="{B093CE78-670B-40EB-95CF-315E334D550F}" srcOrd="0" destOrd="0" presId="urn:microsoft.com/office/officeart/2005/8/layout/vList5"/>
    <dgm:cxn modelId="{D1CEF2BF-ED35-4C45-90BE-45B372CF72B5}" type="presOf" srcId="{CBA50553-63FA-4B5A-9888-EDDBA06CA593}" destId="{6EB2A58E-CA03-4F76-94B6-D8FE50231963}" srcOrd="0" destOrd="0" presId="urn:microsoft.com/office/officeart/2005/8/layout/vList5"/>
    <dgm:cxn modelId="{94ABE8C4-1DAA-4980-BE6D-C4A70A39F9B6}" type="presOf" srcId="{5AA02751-379E-46DB-884A-F23ACBC498EE}" destId="{64028F0D-BE57-4642-92F7-303D4E45C524}" srcOrd="0" destOrd="0" presId="urn:microsoft.com/office/officeart/2005/8/layout/vList5"/>
    <dgm:cxn modelId="{EE6C07CD-8ADF-48DD-9CFC-09A4F69B9DCD}" srcId="{C8DDDFA1-AF37-4444-AAEB-D51CEE212719}" destId="{50423935-880C-483A-A6B3-682CF4AB165D}" srcOrd="1" destOrd="0" parTransId="{F1B9AF51-5832-4E25-BF15-9FAF40590D7F}" sibTransId="{24D1DE69-EE04-4580-BE78-9E67B3899560}"/>
    <dgm:cxn modelId="{1E5B1ED2-B413-4CBF-A2A7-A6A28C306CAD}" type="presOf" srcId="{90DDC401-903F-495B-A387-FFA8A45891F6}" destId="{96BE2B31-D87C-43E1-BE64-4C27B13F4AA4}" srcOrd="0" destOrd="0" presId="urn:microsoft.com/office/officeart/2005/8/layout/vList5"/>
    <dgm:cxn modelId="{DAEC16D6-4FA3-4AC9-A5E0-0B7BB347DFCE}" type="presOf" srcId="{2E15931E-1654-4B73-89B2-8E333D9C42E0}" destId="{D5935282-3C7C-4F88-A1AE-C27DB8591514}" srcOrd="0" destOrd="0" presId="urn:microsoft.com/office/officeart/2005/8/layout/vList5"/>
    <dgm:cxn modelId="{0FFF37DD-5C65-4506-B65A-4C4D78A5BBB4}" srcId="{A6685E83-BEEC-49B3-B40A-539E2C0D7A1A}" destId="{AF342A9C-534A-472D-9519-0C9CC8833E1B}" srcOrd="1" destOrd="0" parTransId="{5537D3C7-2C10-48C8-A459-E6FD457A2677}" sibTransId="{8F879EC3-AAA0-417F-96BC-8C69F7D0FCC2}"/>
    <dgm:cxn modelId="{B70146E8-1C51-46E6-85E4-C9680E4037F6}" srcId="{2E15931E-1654-4B73-89B2-8E333D9C42E0}" destId="{A6685E83-BEEC-49B3-B40A-539E2C0D7A1A}" srcOrd="1" destOrd="0" parTransId="{FECC43A3-D59E-4EE1-9557-8FBB90D5B362}" sibTransId="{68BB6C9A-B7F0-43A0-955B-FC8C4D4009BF}"/>
    <dgm:cxn modelId="{85C256F0-7870-45BE-B8BA-08144E97C568}" type="presOf" srcId="{AF342A9C-534A-472D-9519-0C9CC8833E1B}" destId="{6EB2A58E-CA03-4F76-94B6-D8FE50231963}" srcOrd="0" destOrd="1" presId="urn:microsoft.com/office/officeart/2005/8/layout/vList5"/>
    <dgm:cxn modelId="{E36511FC-0B98-4444-BE80-34D8288BB97D}" srcId="{C8DDDFA1-AF37-4444-AAEB-D51CEE212719}" destId="{5AA02751-379E-46DB-884A-F23ACBC498EE}" srcOrd="0" destOrd="0" parTransId="{D0D77647-95BE-4607-B2F0-006D9CAB8F0E}" sibTransId="{3DBF6B9F-A188-4D67-ABE8-0633561FA9E5}"/>
    <dgm:cxn modelId="{0EEC4995-6C8B-4ECA-9844-8162E6ACD91E}" type="presParOf" srcId="{D5935282-3C7C-4F88-A1AE-C27DB8591514}" destId="{E61486FD-113E-4C87-8ADF-B1A8E2A84801}" srcOrd="0" destOrd="0" presId="urn:microsoft.com/office/officeart/2005/8/layout/vList5"/>
    <dgm:cxn modelId="{2AACE9C4-B835-48CF-B2C0-1A10E1DAFCC2}" type="presParOf" srcId="{E61486FD-113E-4C87-8ADF-B1A8E2A84801}" destId="{96BE2B31-D87C-43E1-BE64-4C27B13F4AA4}" srcOrd="0" destOrd="0" presId="urn:microsoft.com/office/officeart/2005/8/layout/vList5"/>
    <dgm:cxn modelId="{E179943B-E46D-4EAB-B6C3-99C7BD7FA18D}" type="presParOf" srcId="{E61486FD-113E-4C87-8ADF-B1A8E2A84801}" destId="{DD9406C3-FC80-4468-A55B-122D744D43F0}" srcOrd="1" destOrd="0" presId="urn:microsoft.com/office/officeart/2005/8/layout/vList5"/>
    <dgm:cxn modelId="{C881689F-23FF-43D7-A0A7-3ACB86A86C19}" type="presParOf" srcId="{D5935282-3C7C-4F88-A1AE-C27DB8591514}" destId="{F1941F29-E51C-4282-956D-50CFAFAEB9B8}" srcOrd="1" destOrd="0" presId="urn:microsoft.com/office/officeart/2005/8/layout/vList5"/>
    <dgm:cxn modelId="{C4666D81-0F63-4C20-B9B6-36CED169A364}" type="presParOf" srcId="{D5935282-3C7C-4F88-A1AE-C27DB8591514}" destId="{B589D1EC-5156-4FB2-BB1C-8E1290A868B9}" srcOrd="2" destOrd="0" presId="urn:microsoft.com/office/officeart/2005/8/layout/vList5"/>
    <dgm:cxn modelId="{9551AA14-BFAC-4925-A044-72DAA925385D}" type="presParOf" srcId="{B589D1EC-5156-4FB2-BB1C-8E1290A868B9}" destId="{EBD335B5-8308-49CB-9630-99D852747B1F}" srcOrd="0" destOrd="0" presId="urn:microsoft.com/office/officeart/2005/8/layout/vList5"/>
    <dgm:cxn modelId="{3FDDFCFA-2351-4ADC-8091-4774FB40D31C}" type="presParOf" srcId="{B589D1EC-5156-4FB2-BB1C-8E1290A868B9}" destId="{6EB2A58E-CA03-4F76-94B6-D8FE50231963}" srcOrd="1" destOrd="0" presId="urn:microsoft.com/office/officeart/2005/8/layout/vList5"/>
    <dgm:cxn modelId="{725BE474-348C-4E90-BBB1-C4C62FD1408E}" type="presParOf" srcId="{D5935282-3C7C-4F88-A1AE-C27DB8591514}" destId="{A76EE5BB-CBA4-4DD9-BFB7-3F3F246C9BF0}" srcOrd="3" destOrd="0" presId="urn:microsoft.com/office/officeart/2005/8/layout/vList5"/>
    <dgm:cxn modelId="{5CC8D8A7-38AE-49D4-883C-95FAC7F1192D}" type="presParOf" srcId="{D5935282-3C7C-4F88-A1AE-C27DB8591514}" destId="{2BB2A428-FB05-47E5-AC5F-C6A7936A9AC0}" srcOrd="4" destOrd="0" presId="urn:microsoft.com/office/officeart/2005/8/layout/vList5"/>
    <dgm:cxn modelId="{935F83FC-D1BF-4B1A-946E-CA95ABBF67DE}" type="presParOf" srcId="{2BB2A428-FB05-47E5-AC5F-C6A7936A9AC0}" destId="{B093CE78-670B-40EB-95CF-315E334D550F}" srcOrd="0" destOrd="0" presId="urn:microsoft.com/office/officeart/2005/8/layout/vList5"/>
    <dgm:cxn modelId="{8F36447A-0986-4204-92BB-06032FF3430E}"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B7A7A5-E518-4E16-B227-C2B8C3F38612}" type="doc">
      <dgm:prSet loTypeId="urn:microsoft.com/office/officeart/2005/8/layout/bProcess4" loCatId="process" qsTypeId="urn:microsoft.com/office/officeart/2005/8/quickstyle/simple1" qsCatId="simple" csTypeId="urn:microsoft.com/office/officeart/2005/8/colors/accent0_3" csCatId="mainScheme" phldr="1"/>
      <dgm:spPr/>
      <dgm:t>
        <a:bodyPr/>
        <a:lstStyle/>
        <a:p>
          <a:endParaRPr lang="zh-CN" altLang="en-US"/>
        </a:p>
      </dgm:t>
    </dgm:pt>
    <dgm:pt modelId="{7707C482-B3EA-4641-A90C-72B1AFB17B96}">
      <dgm:prSet phldrT="[文本]"/>
      <dgm:spPr/>
      <dgm:t>
        <a:bodyPr/>
        <a:lstStyle/>
        <a:p>
          <a:r>
            <a:rPr lang="zh-CN" altLang="en-US" b="1" i="0"/>
            <a:t>数据量的爆发性增长</a:t>
          </a:r>
          <a:endParaRPr lang="zh-CN" altLang="en-US"/>
        </a:p>
      </dgm:t>
    </dgm:pt>
    <dgm:pt modelId="{476CE35E-823D-4626-8CA1-20F228009CE4}" cxnId="{5B2CD651-CAFD-4CB1-85E5-B6900857FA31}" type="parTrans">
      <dgm:prSet/>
      <dgm:spPr/>
      <dgm:t>
        <a:bodyPr/>
        <a:lstStyle/>
        <a:p>
          <a:endParaRPr lang="zh-CN" altLang="en-US"/>
        </a:p>
      </dgm:t>
    </dgm:pt>
    <dgm:pt modelId="{2BCFFD61-4C4D-4942-915D-B12AE91E616F}" cxnId="{5B2CD651-CAFD-4CB1-85E5-B6900857FA31}" type="sibTrans">
      <dgm:prSet/>
      <dgm:spPr/>
      <dgm:t>
        <a:bodyPr/>
        <a:lstStyle/>
        <a:p>
          <a:endParaRPr lang="zh-CN" altLang="en-US"/>
        </a:p>
      </dgm:t>
    </dgm:pt>
    <dgm:pt modelId="{5D20AC59-6DF7-4D91-8E90-F439DCDFDEC9}">
      <dgm:prSet phldrT="[文本]"/>
      <dgm:spPr/>
      <dgm:t>
        <a:bodyPr/>
        <a:lstStyle/>
        <a:p>
          <a:r>
            <a:rPr lang="zh-CN" altLang="en-US" b="1" i="0"/>
            <a:t>金融产品和服务的创新</a:t>
          </a:r>
          <a:endParaRPr lang="zh-CN" altLang="en-US"/>
        </a:p>
      </dgm:t>
    </dgm:pt>
    <dgm:pt modelId="{8956D768-FDB8-498A-9633-5D7921866122}" cxnId="{25FFFD22-7513-4CDC-B435-6ECA83921BCC}" type="parTrans">
      <dgm:prSet/>
      <dgm:spPr/>
      <dgm:t>
        <a:bodyPr/>
        <a:lstStyle/>
        <a:p>
          <a:endParaRPr lang="zh-CN" altLang="en-US"/>
        </a:p>
      </dgm:t>
    </dgm:pt>
    <dgm:pt modelId="{765E9CCC-C8C6-4021-AEAB-1639C3870031}" cxnId="{25FFFD22-7513-4CDC-B435-6ECA83921BCC}" type="sibTrans">
      <dgm:prSet/>
      <dgm:spPr/>
      <dgm:t>
        <a:bodyPr/>
        <a:lstStyle/>
        <a:p>
          <a:endParaRPr lang="zh-CN" altLang="en-US"/>
        </a:p>
      </dgm:t>
    </dgm:pt>
    <dgm:pt modelId="{71557657-5F5D-41E7-9A7D-7695078B2DA0}">
      <dgm:prSet phldrT="[文本]"/>
      <dgm:spPr/>
      <dgm:t>
        <a:bodyPr/>
        <a:lstStyle/>
        <a:p>
          <a:r>
            <a:rPr lang="zh-CN" altLang="en-US" b="1" i="0"/>
            <a:t>风险管理和监管的挑战</a:t>
          </a:r>
          <a:endParaRPr lang="zh-CN" altLang="en-US"/>
        </a:p>
      </dgm:t>
    </dgm:pt>
    <dgm:pt modelId="{11223722-3F9A-4FC7-9113-80FBB9D8A806}" cxnId="{9C136DCA-FBFE-449B-9E69-8AB8DEB65708}" type="parTrans">
      <dgm:prSet/>
      <dgm:spPr/>
      <dgm:t>
        <a:bodyPr/>
        <a:lstStyle/>
        <a:p>
          <a:endParaRPr lang="zh-CN" altLang="en-US"/>
        </a:p>
      </dgm:t>
    </dgm:pt>
    <dgm:pt modelId="{CACD953E-AAA7-4081-B758-CD7D33A3A220}" cxnId="{9C136DCA-FBFE-449B-9E69-8AB8DEB65708}" type="sibTrans">
      <dgm:prSet/>
      <dgm:spPr/>
      <dgm:t>
        <a:bodyPr/>
        <a:lstStyle/>
        <a:p>
          <a:endParaRPr lang="zh-CN" altLang="en-US"/>
        </a:p>
      </dgm:t>
    </dgm:pt>
    <dgm:pt modelId="{60B4AD40-DBCA-48BD-9836-1FC8D40F4CF9}">
      <dgm:prSet phldrT="[文本]"/>
      <dgm:spPr/>
      <dgm:t>
        <a:bodyPr/>
        <a:lstStyle/>
        <a:p>
          <a:r>
            <a:rPr lang="zh-CN" altLang="en-US" b="1" i="0"/>
            <a:t>金融监管和政策的调整</a:t>
          </a:r>
          <a:endParaRPr lang="zh-CN" altLang="en-US"/>
        </a:p>
      </dgm:t>
    </dgm:pt>
    <dgm:pt modelId="{122AB875-5AB0-428A-BE72-5C2E8996970E}" cxnId="{F607821F-2BFF-4B96-A30C-E5D02334A965}" type="parTrans">
      <dgm:prSet/>
      <dgm:spPr/>
      <dgm:t>
        <a:bodyPr/>
        <a:lstStyle/>
        <a:p>
          <a:endParaRPr lang="zh-CN" altLang="en-US"/>
        </a:p>
      </dgm:t>
    </dgm:pt>
    <dgm:pt modelId="{F8C01C00-0DB7-469F-9C3B-11A423F5C135}" cxnId="{F607821F-2BFF-4B96-A30C-E5D02334A965}" type="sibTrans">
      <dgm:prSet/>
      <dgm:spPr/>
      <dgm:t>
        <a:bodyPr/>
        <a:lstStyle/>
        <a:p>
          <a:endParaRPr lang="zh-CN" altLang="en-US"/>
        </a:p>
      </dgm:t>
    </dgm:pt>
    <dgm:pt modelId="{DE5D9773-FF1D-485F-8B34-D3217EAB1640}">
      <dgm:prSet phldrT="[文本]"/>
      <dgm:spPr/>
      <dgm:t>
        <a:bodyPr/>
        <a:lstStyle/>
        <a:p>
          <a:r>
            <a:rPr lang="zh-CN" altLang="en-US" b="1" i="0"/>
            <a:t>金融生态系统的变革</a:t>
          </a:r>
          <a:endParaRPr lang="zh-CN" altLang="en-US"/>
        </a:p>
      </dgm:t>
    </dgm:pt>
    <dgm:pt modelId="{E8F226B6-97FD-4473-ACD0-CAE963BF4E46}" cxnId="{1D047C6E-096E-41B1-8289-A3342DDAF4F3}" type="parTrans">
      <dgm:prSet/>
      <dgm:spPr/>
      <dgm:t>
        <a:bodyPr/>
        <a:lstStyle/>
        <a:p>
          <a:endParaRPr lang="zh-CN" altLang="en-US"/>
        </a:p>
      </dgm:t>
    </dgm:pt>
    <dgm:pt modelId="{9E9EB99E-93DD-4A9D-A122-AE7DC075FC18}" cxnId="{1D047C6E-096E-41B1-8289-A3342DDAF4F3}" type="sibTrans">
      <dgm:prSet/>
      <dgm:spPr/>
      <dgm:t>
        <a:bodyPr/>
        <a:lstStyle/>
        <a:p>
          <a:endParaRPr lang="zh-CN" altLang="en-US"/>
        </a:p>
      </dgm:t>
    </dgm:pt>
    <dgm:pt modelId="{BB97DED5-56B8-4104-8E16-B3BC86ED1553}">
      <dgm:prSet phldrT="[文本]"/>
      <dgm:spPr/>
      <dgm:t>
        <a:bodyPr/>
        <a:lstStyle/>
        <a:p>
          <a:r>
            <a:rPr lang="zh-CN" altLang="en-US" b="1" i="0"/>
            <a:t>市场参与者结构的变化</a:t>
          </a:r>
          <a:endParaRPr lang="zh-CN" altLang="en-US"/>
        </a:p>
      </dgm:t>
    </dgm:pt>
    <dgm:pt modelId="{0CFAECD8-A895-47BD-B879-887FC10A56D0}" cxnId="{787FBA51-10E7-449A-BE13-9A89468C28DF}" type="sibTrans">
      <dgm:prSet/>
      <dgm:spPr/>
      <dgm:t>
        <a:bodyPr/>
        <a:lstStyle/>
        <a:p>
          <a:endParaRPr lang="zh-CN" altLang="en-US"/>
        </a:p>
      </dgm:t>
    </dgm:pt>
    <dgm:pt modelId="{7839817F-B2FC-41D7-9B55-37995CCE8E0F}" cxnId="{787FBA51-10E7-449A-BE13-9A89468C28DF}" type="parTrans">
      <dgm:prSet/>
      <dgm:spPr/>
      <dgm:t>
        <a:bodyPr/>
        <a:lstStyle/>
        <a:p>
          <a:endParaRPr lang="zh-CN" altLang="en-US"/>
        </a:p>
      </dgm:t>
    </dgm:pt>
    <dgm:pt modelId="{BD1E5CEC-8197-4DC2-9961-080EFF029486}" type="pres">
      <dgm:prSet presAssocID="{F8B7A7A5-E518-4E16-B227-C2B8C3F38612}" presName="Name0" presStyleCnt="0">
        <dgm:presLayoutVars>
          <dgm:dir/>
          <dgm:resizeHandles/>
        </dgm:presLayoutVars>
      </dgm:prSet>
      <dgm:spPr/>
    </dgm:pt>
    <dgm:pt modelId="{C26CF41F-BC41-4DD6-B834-3300DFC08ADB}" type="pres">
      <dgm:prSet presAssocID="{7707C482-B3EA-4641-A90C-72B1AFB17B96}" presName="compNode" presStyleCnt="0"/>
      <dgm:spPr/>
    </dgm:pt>
    <dgm:pt modelId="{41CBE6A3-7552-425A-98CA-E09AE4F2DA4F}" type="pres">
      <dgm:prSet presAssocID="{7707C482-B3EA-4641-A90C-72B1AFB17B96}" presName="dummyConnPt" presStyleCnt="0"/>
      <dgm:spPr/>
    </dgm:pt>
    <dgm:pt modelId="{C1639808-3431-497D-BBCD-6A656011B945}" type="pres">
      <dgm:prSet presAssocID="{7707C482-B3EA-4641-A90C-72B1AFB17B96}" presName="node" presStyleLbl="node1" presStyleIdx="0" presStyleCnt="6">
        <dgm:presLayoutVars>
          <dgm:bulletEnabled val="1"/>
        </dgm:presLayoutVars>
      </dgm:prSet>
      <dgm:spPr>
        <a:prstGeom prst="flowChartConnector">
          <a:avLst/>
        </a:prstGeom>
      </dgm:spPr>
    </dgm:pt>
    <dgm:pt modelId="{78A16FA8-AFD5-4824-874E-DA04CD92359E}" type="pres">
      <dgm:prSet presAssocID="{2BCFFD61-4C4D-4942-915D-B12AE91E616F}" presName="sibTrans" presStyleLbl="bgSibTrans2D1" presStyleIdx="0" presStyleCnt="5"/>
      <dgm:spPr/>
    </dgm:pt>
    <dgm:pt modelId="{DE59B80C-B76A-4FD7-8D98-A115E479F024}" type="pres">
      <dgm:prSet presAssocID="{BB97DED5-56B8-4104-8E16-B3BC86ED1553}" presName="compNode" presStyleCnt="0"/>
      <dgm:spPr/>
    </dgm:pt>
    <dgm:pt modelId="{7111D09A-6708-41C8-B593-981CDF707C96}" type="pres">
      <dgm:prSet presAssocID="{BB97DED5-56B8-4104-8E16-B3BC86ED1553}" presName="dummyConnPt" presStyleCnt="0"/>
      <dgm:spPr/>
    </dgm:pt>
    <dgm:pt modelId="{D6DAC4F4-1E00-4754-A55F-1A64F7CFCB39}" type="pres">
      <dgm:prSet presAssocID="{BB97DED5-56B8-4104-8E16-B3BC86ED1553}" presName="node" presStyleLbl="node1" presStyleIdx="1" presStyleCnt="6">
        <dgm:presLayoutVars>
          <dgm:bulletEnabled val="1"/>
        </dgm:presLayoutVars>
      </dgm:prSet>
      <dgm:spPr>
        <a:prstGeom prst="flowChartConnector">
          <a:avLst/>
        </a:prstGeom>
      </dgm:spPr>
    </dgm:pt>
    <dgm:pt modelId="{EFDB82E3-9634-43DE-8274-7397B88F487D}" type="pres">
      <dgm:prSet presAssocID="{0CFAECD8-A895-47BD-B879-887FC10A56D0}" presName="sibTrans" presStyleLbl="bgSibTrans2D1" presStyleIdx="1" presStyleCnt="5"/>
      <dgm:spPr/>
    </dgm:pt>
    <dgm:pt modelId="{E9CAF15F-E738-478C-A37E-EB37A247A033}" type="pres">
      <dgm:prSet presAssocID="{5D20AC59-6DF7-4D91-8E90-F439DCDFDEC9}" presName="compNode" presStyleCnt="0"/>
      <dgm:spPr/>
    </dgm:pt>
    <dgm:pt modelId="{5639B7A6-2E6F-4C97-8F33-974122AD0C2E}" type="pres">
      <dgm:prSet presAssocID="{5D20AC59-6DF7-4D91-8E90-F439DCDFDEC9}" presName="dummyConnPt" presStyleCnt="0"/>
      <dgm:spPr/>
    </dgm:pt>
    <dgm:pt modelId="{70C67656-C74C-4DBA-B953-9A9CF5D4B935}" type="pres">
      <dgm:prSet presAssocID="{5D20AC59-6DF7-4D91-8E90-F439DCDFDEC9}" presName="node" presStyleLbl="node1" presStyleIdx="2" presStyleCnt="6">
        <dgm:presLayoutVars>
          <dgm:bulletEnabled val="1"/>
        </dgm:presLayoutVars>
      </dgm:prSet>
      <dgm:spPr>
        <a:prstGeom prst="flowChartConnector">
          <a:avLst/>
        </a:prstGeom>
      </dgm:spPr>
    </dgm:pt>
    <dgm:pt modelId="{E10399F4-48A1-480E-ADE6-64086AA4CF2F}" type="pres">
      <dgm:prSet presAssocID="{765E9CCC-C8C6-4021-AEAB-1639C3870031}" presName="sibTrans" presStyleLbl="bgSibTrans2D1" presStyleIdx="2" presStyleCnt="5"/>
      <dgm:spPr/>
    </dgm:pt>
    <dgm:pt modelId="{AF1CB36D-53A2-46E4-A620-9653209D6EF5}" type="pres">
      <dgm:prSet presAssocID="{71557657-5F5D-41E7-9A7D-7695078B2DA0}" presName="compNode" presStyleCnt="0"/>
      <dgm:spPr/>
    </dgm:pt>
    <dgm:pt modelId="{43E8955A-0925-47C6-B358-FA3C623CEB9E}" type="pres">
      <dgm:prSet presAssocID="{71557657-5F5D-41E7-9A7D-7695078B2DA0}" presName="dummyConnPt" presStyleCnt="0"/>
      <dgm:spPr/>
    </dgm:pt>
    <dgm:pt modelId="{EE81ED9B-71D6-475C-9915-C1759CC53AF5}" type="pres">
      <dgm:prSet presAssocID="{71557657-5F5D-41E7-9A7D-7695078B2DA0}" presName="node" presStyleLbl="node1" presStyleIdx="3" presStyleCnt="6">
        <dgm:presLayoutVars>
          <dgm:bulletEnabled val="1"/>
        </dgm:presLayoutVars>
      </dgm:prSet>
      <dgm:spPr>
        <a:prstGeom prst="flowChartConnector">
          <a:avLst/>
        </a:prstGeom>
      </dgm:spPr>
    </dgm:pt>
    <dgm:pt modelId="{40241A41-25EE-44D5-8FB2-2E26893BDFC1}" type="pres">
      <dgm:prSet presAssocID="{CACD953E-AAA7-4081-B758-CD7D33A3A220}" presName="sibTrans" presStyleLbl="bgSibTrans2D1" presStyleIdx="3" presStyleCnt="5"/>
      <dgm:spPr/>
    </dgm:pt>
    <dgm:pt modelId="{074C81BC-8F20-42C7-A3D4-1024CD789314}" type="pres">
      <dgm:prSet presAssocID="{60B4AD40-DBCA-48BD-9836-1FC8D40F4CF9}" presName="compNode" presStyleCnt="0"/>
      <dgm:spPr/>
    </dgm:pt>
    <dgm:pt modelId="{B4761D14-3EC9-4A94-987D-C34555276B6B}" type="pres">
      <dgm:prSet presAssocID="{60B4AD40-DBCA-48BD-9836-1FC8D40F4CF9}" presName="dummyConnPt" presStyleCnt="0"/>
      <dgm:spPr/>
    </dgm:pt>
    <dgm:pt modelId="{D71273E1-9D77-4DCB-8B04-FCBC07D3EC08}" type="pres">
      <dgm:prSet presAssocID="{60B4AD40-DBCA-48BD-9836-1FC8D40F4CF9}" presName="node" presStyleLbl="node1" presStyleIdx="4" presStyleCnt="6">
        <dgm:presLayoutVars>
          <dgm:bulletEnabled val="1"/>
        </dgm:presLayoutVars>
      </dgm:prSet>
      <dgm:spPr>
        <a:prstGeom prst="flowChartConnector">
          <a:avLst/>
        </a:prstGeom>
      </dgm:spPr>
    </dgm:pt>
    <dgm:pt modelId="{2BE86999-6CF7-4D3C-B5A0-FE6162FAB114}" type="pres">
      <dgm:prSet presAssocID="{F8C01C00-0DB7-469F-9C3B-11A423F5C135}" presName="sibTrans" presStyleLbl="bgSibTrans2D1" presStyleIdx="4" presStyleCnt="5"/>
      <dgm:spPr/>
    </dgm:pt>
    <dgm:pt modelId="{29649AED-2D1B-463F-8AE7-305D30F26954}" type="pres">
      <dgm:prSet presAssocID="{DE5D9773-FF1D-485F-8B34-D3217EAB1640}" presName="compNode" presStyleCnt="0"/>
      <dgm:spPr/>
    </dgm:pt>
    <dgm:pt modelId="{5038ED5B-CB0B-44BD-B36E-D9C63555B4FF}" type="pres">
      <dgm:prSet presAssocID="{DE5D9773-FF1D-485F-8B34-D3217EAB1640}" presName="dummyConnPt" presStyleCnt="0"/>
      <dgm:spPr/>
    </dgm:pt>
    <dgm:pt modelId="{F858EB28-F559-4735-9473-43DE37913149}" type="pres">
      <dgm:prSet presAssocID="{DE5D9773-FF1D-485F-8B34-D3217EAB1640}" presName="node" presStyleLbl="node1" presStyleIdx="5" presStyleCnt="6">
        <dgm:presLayoutVars>
          <dgm:bulletEnabled val="1"/>
        </dgm:presLayoutVars>
      </dgm:prSet>
      <dgm:spPr>
        <a:prstGeom prst="flowChartConnector">
          <a:avLst/>
        </a:prstGeom>
      </dgm:spPr>
    </dgm:pt>
  </dgm:ptLst>
  <dgm:cxnLst>
    <dgm:cxn modelId="{1BF2B400-871E-4BB9-8A46-A640F6FD7728}" type="presOf" srcId="{BB97DED5-56B8-4104-8E16-B3BC86ED1553}" destId="{D6DAC4F4-1E00-4754-A55F-1A64F7CFCB39}" srcOrd="0" destOrd="0" presId="urn:microsoft.com/office/officeart/2005/8/layout/bProcess4"/>
    <dgm:cxn modelId="{7914ED08-FDC5-4DED-AA5F-7427088DD89B}" type="presOf" srcId="{2BCFFD61-4C4D-4942-915D-B12AE91E616F}" destId="{78A16FA8-AFD5-4824-874E-DA04CD92359E}" srcOrd="0" destOrd="0" presId="urn:microsoft.com/office/officeart/2005/8/layout/bProcess4"/>
    <dgm:cxn modelId="{F607821F-2BFF-4B96-A30C-E5D02334A965}" srcId="{F8B7A7A5-E518-4E16-B227-C2B8C3F38612}" destId="{60B4AD40-DBCA-48BD-9836-1FC8D40F4CF9}" srcOrd="4" destOrd="0" parTransId="{122AB875-5AB0-428A-BE72-5C2E8996970E}" sibTransId="{F8C01C00-0DB7-469F-9C3B-11A423F5C135}"/>
    <dgm:cxn modelId="{25FFFD22-7513-4CDC-B435-6ECA83921BCC}" srcId="{F8B7A7A5-E518-4E16-B227-C2B8C3F38612}" destId="{5D20AC59-6DF7-4D91-8E90-F439DCDFDEC9}" srcOrd="2" destOrd="0" parTransId="{8956D768-FDB8-498A-9633-5D7921866122}" sibTransId="{765E9CCC-C8C6-4021-AEAB-1639C3870031}"/>
    <dgm:cxn modelId="{52C9E335-26DB-4AEF-A578-07FD324967D5}" type="presOf" srcId="{DE5D9773-FF1D-485F-8B34-D3217EAB1640}" destId="{F858EB28-F559-4735-9473-43DE37913149}" srcOrd="0" destOrd="0" presId="urn:microsoft.com/office/officeart/2005/8/layout/bProcess4"/>
    <dgm:cxn modelId="{C3460263-D082-4589-AAE9-5729341D4BE8}" type="presOf" srcId="{60B4AD40-DBCA-48BD-9836-1FC8D40F4CF9}" destId="{D71273E1-9D77-4DCB-8B04-FCBC07D3EC08}" srcOrd="0" destOrd="0" presId="urn:microsoft.com/office/officeart/2005/8/layout/bProcess4"/>
    <dgm:cxn modelId="{445E3C65-0D0E-4055-B2A6-938AEBAD388D}" type="presOf" srcId="{F8B7A7A5-E518-4E16-B227-C2B8C3F38612}" destId="{BD1E5CEC-8197-4DC2-9961-080EFF029486}" srcOrd="0" destOrd="0" presId="urn:microsoft.com/office/officeart/2005/8/layout/bProcess4"/>
    <dgm:cxn modelId="{1D047C6E-096E-41B1-8289-A3342DDAF4F3}" srcId="{F8B7A7A5-E518-4E16-B227-C2B8C3F38612}" destId="{DE5D9773-FF1D-485F-8B34-D3217EAB1640}" srcOrd="5" destOrd="0" parTransId="{E8F226B6-97FD-4473-ACD0-CAE963BF4E46}" sibTransId="{9E9EB99E-93DD-4A9D-A122-AE7DC075FC18}"/>
    <dgm:cxn modelId="{787FBA51-10E7-449A-BE13-9A89468C28DF}" srcId="{F8B7A7A5-E518-4E16-B227-C2B8C3F38612}" destId="{BB97DED5-56B8-4104-8E16-B3BC86ED1553}" srcOrd="1" destOrd="0" parTransId="{7839817F-B2FC-41D7-9B55-37995CCE8E0F}" sibTransId="{0CFAECD8-A895-47BD-B879-887FC10A56D0}"/>
    <dgm:cxn modelId="{5B2CD651-CAFD-4CB1-85E5-B6900857FA31}" srcId="{F8B7A7A5-E518-4E16-B227-C2B8C3F38612}" destId="{7707C482-B3EA-4641-A90C-72B1AFB17B96}" srcOrd="0" destOrd="0" parTransId="{476CE35E-823D-4626-8CA1-20F228009CE4}" sibTransId="{2BCFFD61-4C4D-4942-915D-B12AE91E616F}"/>
    <dgm:cxn modelId="{C5BC2476-42C7-4436-8719-B5E93DAE9C4C}" type="presOf" srcId="{71557657-5F5D-41E7-9A7D-7695078B2DA0}" destId="{EE81ED9B-71D6-475C-9915-C1759CC53AF5}" srcOrd="0" destOrd="0" presId="urn:microsoft.com/office/officeart/2005/8/layout/bProcess4"/>
    <dgm:cxn modelId="{D61ADF7E-A06D-4459-AD9C-DA87CA96AF25}" type="presOf" srcId="{7707C482-B3EA-4641-A90C-72B1AFB17B96}" destId="{C1639808-3431-497D-BBCD-6A656011B945}" srcOrd="0" destOrd="0" presId="urn:microsoft.com/office/officeart/2005/8/layout/bProcess4"/>
    <dgm:cxn modelId="{9CACF780-D5B0-4189-8DF1-94F09557156E}" type="presOf" srcId="{5D20AC59-6DF7-4D91-8E90-F439DCDFDEC9}" destId="{70C67656-C74C-4DBA-B953-9A9CF5D4B935}" srcOrd="0" destOrd="0" presId="urn:microsoft.com/office/officeart/2005/8/layout/bProcess4"/>
    <dgm:cxn modelId="{9EC7AA88-C7CE-4A0E-BB1F-519C9E452541}" type="presOf" srcId="{765E9CCC-C8C6-4021-AEAB-1639C3870031}" destId="{E10399F4-48A1-480E-ADE6-64086AA4CF2F}" srcOrd="0" destOrd="0" presId="urn:microsoft.com/office/officeart/2005/8/layout/bProcess4"/>
    <dgm:cxn modelId="{D8CAE194-72C4-4BCC-808F-63EAB9201F54}" type="presOf" srcId="{F8C01C00-0DB7-469F-9C3B-11A423F5C135}" destId="{2BE86999-6CF7-4D3C-B5A0-FE6162FAB114}" srcOrd="0" destOrd="0" presId="urn:microsoft.com/office/officeart/2005/8/layout/bProcess4"/>
    <dgm:cxn modelId="{A0B7C69C-760B-4071-891B-190D08BA7F64}" type="presOf" srcId="{CACD953E-AAA7-4081-B758-CD7D33A3A220}" destId="{40241A41-25EE-44D5-8FB2-2E26893BDFC1}" srcOrd="0" destOrd="0" presId="urn:microsoft.com/office/officeart/2005/8/layout/bProcess4"/>
    <dgm:cxn modelId="{9C136DCA-FBFE-449B-9E69-8AB8DEB65708}" srcId="{F8B7A7A5-E518-4E16-B227-C2B8C3F38612}" destId="{71557657-5F5D-41E7-9A7D-7695078B2DA0}" srcOrd="3" destOrd="0" parTransId="{11223722-3F9A-4FC7-9113-80FBB9D8A806}" sibTransId="{CACD953E-AAA7-4081-B758-CD7D33A3A220}"/>
    <dgm:cxn modelId="{992498F7-8048-4675-B994-0567D5000ECC}" type="presOf" srcId="{0CFAECD8-A895-47BD-B879-887FC10A56D0}" destId="{EFDB82E3-9634-43DE-8274-7397B88F487D}" srcOrd="0" destOrd="0" presId="urn:microsoft.com/office/officeart/2005/8/layout/bProcess4"/>
    <dgm:cxn modelId="{407607C6-7A76-4443-97F3-92BAB532679E}" type="presParOf" srcId="{BD1E5CEC-8197-4DC2-9961-080EFF029486}" destId="{C26CF41F-BC41-4DD6-B834-3300DFC08ADB}" srcOrd="0" destOrd="0" presId="urn:microsoft.com/office/officeart/2005/8/layout/bProcess4"/>
    <dgm:cxn modelId="{0E468D26-E95F-48BC-BB2A-A4A6673EB5E3}" type="presParOf" srcId="{C26CF41F-BC41-4DD6-B834-3300DFC08ADB}" destId="{41CBE6A3-7552-425A-98CA-E09AE4F2DA4F}" srcOrd="0" destOrd="0" presId="urn:microsoft.com/office/officeart/2005/8/layout/bProcess4"/>
    <dgm:cxn modelId="{73B93A3D-8FF0-43D2-8F8C-B5FC71972BA1}" type="presParOf" srcId="{C26CF41F-BC41-4DD6-B834-3300DFC08ADB}" destId="{C1639808-3431-497D-BBCD-6A656011B945}" srcOrd="1" destOrd="0" presId="urn:microsoft.com/office/officeart/2005/8/layout/bProcess4"/>
    <dgm:cxn modelId="{FD818763-710B-4F33-B8E3-009420B19AC8}" type="presParOf" srcId="{BD1E5CEC-8197-4DC2-9961-080EFF029486}" destId="{78A16FA8-AFD5-4824-874E-DA04CD92359E}" srcOrd="1" destOrd="0" presId="urn:microsoft.com/office/officeart/2005/8/layout/bProcess4"/>
    <dgm:cxn modelId="{EE329338-932E-49A3-945F-0D2E93EC3E03}" type="presParOf" srcId="{BD1E5CEC-8197-4DC2-9961-080EFF029486}" destId="{DE59B80C-B76A-4FD7-8D98-A115E479F024}" srcOrd="2" destOrd="0" presId="urn:microsoft.com/office/officeart/2005/8/layout/bProcess4"/>
    <dgm:cxn modelId="{D70C791A-F436-4CBB-B24C-50A9DE0BDAA7}" type="presParOf" srcId="{DE59B80C-B76A-4FD7-8D98-A115E479F024}" destId="{7111D09A-6708-41C8-B593-981CDF707C96}" srcOrd="0" destOrd="0" presId="urn:microsoft.com/office/officeart/2005/8/layout/bProcess4"/>
    <dgm:cxn modelId="{8E4CA396-7400-4A45-9AB8-BC540356E410}" type="presParOf" srcId="{DE59B80C-B76A-4FD7-8D98-A115E479F024}" destId="{D6DAC4F4-1E00-4754-A55F-1A64F7CFCB39}" srcOrd="1" destOrd="0" presId="urn:microsoft.com/office/officeart/2005/8/layout/bProcess4"/>
    <dgm:cxn modelId="{16B8E299-794C-4BB4-BFDC-B12D5C115856}" type="presParOf" srcId="{BD1E5CEC-8197-4DC2-9961-080EFF029486}" destId="{EFDB82E3-9634-43DE-8274-7397B88F487D}" srcOrd="3" destOrd="0" presId="urn:microsoft.com/office/officeart/2005/8/layout/bProcess4"/>
    <dgm:cxn modelId="{65E7687B-2B04-41E2-AE82-7091BFBD9E84}" type="presParOf" srcId="{BD1E5CEC-8197-4DC2-9961-080EFF029486}" destId="{E9CAF15F-E738-478C-A37E-EB37A247A033}" srcOrd="4" destOrd="0" presId="urn:microsoft.com/office/officeart/2005/8/layout/bProcess4"/>
    <dgm:cxn modelId="{1889CB80-BAD4-4AA8-8E69-D2D8C6DEA289}" type="presParOf" srcId="{E9CAF15F-E738-478C-A37E-EB37A247A033}" destId="{5639B7A6-2E6F-4C97-8F33-974122AD0C2E}" srcOrd="0" destOrd="0" presId="urn:microsoft.com/office/officeart/2005/8/layout/bProcess4"/>
    <dgm:cxn modelId="{E01BD316-0BB3-4B04-8575-B4E53020DBD9}" type="presParOf" srcId="{E9CAF15F-E738-478C-A37E-EB37A247A033}" destId="{70C67656-C74C-4DBA-B953-9A9CF5D4B935}" srcOrd="1" destOrd="0" presId="urn:microsoft.com/office/officeart/2005/8/layout/bProcess4"/>
    <dgm:cxn modelId="{D7205275-31E4-4718-90A9-E6860F843796}" type="presParOf" srcId="{BD1E5CEC-8197-4DC2-9961-080EFF029486}" destId="{E10399F4-48A1-480E-ADE6-64086AA4CF2F}" srcOrd="5" destOrd="0" presId="urn:microsoft.com/office/officeart/2005/8/layout/bProcess4"/>
    <dgm:cxn modelId="{9065FB86-3877-481F-A9BB-2B8F839ABEE1}" type="presParOf" srcId="{BD1E5CEC-8197-4DC2-9961-080EFF029486}" destId="{AF1CB36D-53A2-46E4-A620-9653209D6EF5}" srcOrd="6" destOrd="0" presId="urn:microsoft.com/office/officeart/2005/8/layout/bProcess4"/>
    <dgm:cxn modelId="{8182601F-D7CA-4F36-BFF3-45E4699CAC55}" type="presParOf" srcId="{AF1CB36D-53A2-46E4-A620-9653209D6EF5}" destId="{43E8955A-0925-47C6-B358-FA3C623CEB9E}" srcOrd="0" destOrd="0" presId="urn:microsoft.com/office/officeart/2005/8/layout/bProcess4"/>
    <dgm:cxn modelId="{09434E23-7406-4F16-A931-71B71A66835E}" type="presParOf" srcId="{AF1CB36D-53A2-46E4-A620-9653209D6EF5}" destId="{EE81ED9B-71D6-475C-9915-C1759CC53AF5}" srcOrd="1" destOrd="0" presId="urn:microsoft.com/office/officeart/2005/8/layout/bProcess4"/>
    <dgm:cxn modelId="{08B01EFD-33F0-47A1-AD3A-A50C061B0E22}" type="presParOf" srcId="{BD1E5CEC-8197-4DC2-9961-080EFF029486}" destId="{40241A41-25EE-44D5-8FB2-2E26893BDFC1}" srcOrd="7" destOrd="0" presId="urn:microsoft.com/office/officeart/2005/8/layout/bProcess4"/>
    <dgm:cxn modelId="{541635E4-2508-45F7-9F1A-90CC8A33CF1E}" type="presParOf" srcId="{BD1E5CEC-8197-4DC2-9961-080EFF029486}" destId="{074C81BC-8F20-42C7-A3D4-1024CD789314}" srcOrd="8" destOrd="0" presId="urn:microsoft.com/office/officeart/2005/8/layout/bProcess4"/>
    <dgm:cxn modelId="{25FDE8B4-79E1-45CA-9B96-69EF3EEDA9B5}" type="presParOf" srcId="{074C81BC-8F20-42C7-A3D4-1024CD789314}" destId="{B4761D14-3EC9-4A94-987D-C34555276B6B}" srcOrd="0" destOrd="0" presId="urn:microsoft.com/office/officeart/2005/8/layout/bProcess4"/>
    <dgm:cxn modelId="{925E7157-8936-4AA0-97A7-8EB879CFBC2B}" type="presParOf" srcId="{074C81BC-8F20-42C7-A3D4-1024CD789314}" destId="{D71273E1-9D77-4DCB-8B04-FCBC07D3EC08}" srcOrd="1" destOrd="0" presId="urn:microsoft.com/office/officeart/2005/8/layout/bProcess4"/>
    <dgm:cxn modelId="{36DA9659-E6A8-4183-86EF-339B1B8617A7}" type="presParOf" srcId="{BD1E5CEC-8197-4DC2-9961-080EFF029486}" destId="{2BE86999-6CF7-4D3C-B5A0-FE6162FAB114}" srcOrd="9" destOrd="0" presId="urn:microsoft.com/office/officeart/2005/8/layout/bProcess4"/>
    <dgm:cxn modelId="{B8FDB6FA-8FA7-4A37-9034-554B3E466C2D}" type="presParOf" srcId="{BD1E5CEC-8197-4DC2-9961-080EFF029486}" destId="{29649AED-2D1B-463F-8AE7-305D30F26954}" srcOrd="10" destOrd="0" presId="urn:microsoft.com/office/officeart/2005/8/layout/bProcess4"/>
    <dgm:cxn modelId="{9E846F9E-4A6A-45E0-9380-88EF2F6053FC}" type="presParOf" srcId="{29649AED-2D1B-463F-8AE7-305D30F26954}" destId="{5038ED5B-CB0B-44BD-B36E-D9C63555B4FF}" srcOrd="0" destOrd="0" presId="urn:microsoft.com/office/officeart/2005/8/layout/bProcess4"/>
    <dgm:cxn modelId="{93B12E0C-692F-4BCA-A2F0-7F2F030B379E}" type="presParOf" srcId="{29649AED-2D1B-463F-8AE7-305D30F26954}" destId="{F858EB28-F559-4735-9473-43DE37913149}" srcOrd="1" destOrd="0" presId="urn:microsoft.com/office/officeart/2005/8/layout/b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84FB06-1059-4F29-8278-6CF4C7666C87}"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A6343825-F8DF-4E99-83FE-E5F838B39529}">
      <dgm:prSet phldrT="[文本]"/>
      <dgm:spPr/>
      <dgm:t>
        <a:bodyPr/>
        <a:lstStyle/>
        <a:p>
          <a:r>
            <a:rPr lang="zh-CN" altLang="en-US" b="1"/>
            <a:t>产业数字化</a:t>
          </a:r>
        </a:p>
      </dgm:t>
    </dgm:pt>
    <dgm:pt modelId="{057EBC8C-8380-46D5-AA36-4A06846D8B41}" cxnId="{AC9D9183-2433-4D89-A72F-A2BF59526DBA}" type="parTrans">
      <dgm:prSet/>
      <dgm:spPr/>
      <dgm:t>
        <a:bodyPr/>
        <a:lstStyle/>
        <a:p>
          <a:endParaRPr lang="zh-CN" altLang="en-US"/>
        </a:p>
      </dgm:t>
    </dgm:pt>
    <dgm:pt modelId="{AA33A980-78D7-401F-AA54-F9CA7FF60F00}" cxnId="{AC9D9183-2433-4D89-A72F-A2BF59526DBA}" type="sibTrans">
      <dgm:prSet/>
      <dgm:spPr/>
      <dgm:t>
        <a:bodyPr/>
        <a:lstStyle/>
        <a:p>
          <a:endParaRPr lang="zh-CN" altLang="en-US"/>
        </a:p>
      </dgm:t>
    </dgm:pt>
    <dgm:pt modelId="{6B71C198-08DF-4E93-863C-11BFCFF05AC9}">
      <dgm:prSet phldrT="[文本]"/>
      <dgm:spPr/>
      <dgm:t>
        <a:bodyPr/>
        <a:lstStyle/>
        <a:p>
          <a:r>
            <a:rPr lang="zh-CN" altLang="en-US" b="1" i="0"/>
            <a:t>金融监管和政策</a:t>
          </a:r>
          <a:endParaRPr lang="zh-CN" altLang="en-US" b="1"/>
        </a:p>
      </dgm:t>
    </dgm:pt>
    <dgm:pt modelId="{0C8E19A4-2E5C-4636-B7B9-65F735519982}" cxnId="{712F8D88-0063-4EF1-BEF6-4D7F34452C04}" type="parTrans">
      <dgm:prSet/>
      <dgm:spPr/>
      <dgm:t>
        <a:bodyPr/>
        <a:lstStyle/>
        <a:p>
          <a:endParaRPr lang="zh-CN" altLang="en-US"/>
        </a:p>
      </dgm:t>
    </dgm:pt>
    <dgm:pt modelId="{7ACC5270-C403-49C9-8ECB-657E15B4A121}" cxnId="{712F8D88-0063-4EF1-BEF6-4D7F34452C04}" type="sibTrans">
      <dgm:prSet/>
      <dgm:spPr/>
      <dgm:t>
        <a:bodyPr/>
        <a:lstStyle/>
        <a:p>
          <a:endParaRPr lang="zh-CN" altLang="en-US"/>
        </a:p>
      </dgm:t>
    </dgm:pt>
    <dgm:pt modelId="{9CF38741-1C31-4F53-8469-B9B94B0A73BB}" type="pres">
      <dgm:prSet presAssocID="{D484FB06-1059-4F29-8278-6CF4C7666C87}" presName="Name0" presStyleCnt="0">
        <dgm:presLayoutVars>
          <dgm:chMax val="7"/>
          <dgm:chPref val="7"/>
          <dgm:dir/>
          <dgm:animLvl val="lvl"/>
        </dgm:presLayoutVars>
      </dgm:prSet>
      <dgm:spPr/>
    </dgm:pt>
    <dgm:pt modelId="{7117A129-A8B8-4EB3-B547-ED695009D4BC}" type="pres">
      <dgm:prSet presAssocID="{A6343825-F8DF-4E99-83FE-E5F838B39529}" presName="Accent1" presStyleCnt="0"/>
      <dgm:spPr/>
    </dgm:pt>
    <dgm:pt modelId="{622A2165-5492-47FB-958A-F7A203DA2631}" type="pres">
      <dgm:prSet presAssocID="{A6343825-F8DF-4E99-83FE-E5F838B39529}" presName="Accent" presStyleLbl="node1" presStyleIdx="0" presStyleCnt="2"/>
      <dgm:spPr/>
    </dgm:pt>
    <dgm:pt modelId="{F1CF68D2-D880-4C8A-B9F9-D0EF4E10CB9B}" type="pres">
      <dgm:prSet presAssocID="{A6343825-F8DF-4E99-83FE-E5F838B39529}" presName="Parent1" presStyleLbl="revTx" presStyleIdx="0" presStyleCnt="2">
        <dgm:presLayoutVars>
          <dgm:chMax val="1"/>
          <dgm:chPref val="1"/>
          <dgm:bulletEnabled val="1"/>
        </dgm:presLayoutVars>
      </dgm:prSet>
      <dgm:spPr/>
    </dgm:pt>
    <dgm:pt modelId="{4F82FC6E-794D-47A2-8CAE-08F57A9A7262}" type="pres">
      <dgm:prSet presAssocID="{6B71C198-08DF-4E93-863C-11BFCFF05AC9}" presName="Accent2" presStyleCnt="0"/>
      <dgm:spPr/>
    </dgm:pt>
    <dgm:pt modelId="{77C024C4-6068-4F73-AB6F-709C379A30F4}" type="pres">
      <dgm:prSet presAssocID="{6B71C198-08DF-4E93-863C-11BFCFF05AC9}" presName="Accent" presStyleLbl="node1" presStyleIdx="1" presStyleCnt="2"/>
      <dgm:spPr/>
    </dgm:pt>
    <dgm:pt modelId="{B225F3E2-21D7-4726-95D9-D20C21951E1B}" type="pres">
      <dgm:prSet presAssocID="{6B71C198-08DF-4E93-863C-11BFCFF05AC9}" presName="Parent2" presStyleLbl="revTx" presStyleIdx="1" presStyleCnt="2">
        <dgm:presLayoutVars>
          <dgm:chMax val="1"/>
          <dgm:chPref val="1"/>
          <dgm:bulletEnabled val="1"/>
        </dgm:presLayoutVars>
      </dgm:prSet>
      <dgm:spPr/>
    </dgm:pt>
  </dgm:ptLst>
  <dgm:cxnLst>
    <dgm:cxn modelId="{AC9D9183-2433-4D89-A72F-A2BF59526DBA}" srcId="{D484FB06-1059-4F29-8278-6CF4C7666C87}" destId="{A6343825-F8DF-4E99-83FE-E5F838B39529}" srcOrd="0" destOrd="0" parTransId="{057EBC8C-8380-46D5-AA36-4A06846D8B41}" sibTransId="{AA33A980-78D7-401F-AA54-F9CA7FF60F00}"/>
    <dgm:cxn modelId="{712F8D88-0063-4EF1-BEF6-4D7F34452C04}" srcId="{D484FB06-1059-4F29-8278-6CF4C7666C87}" destId="{6B71C198-08DF-4E93-863C-11BFCFF05AC9}" srcOrd="1" destOrd="0" parTransId="{0C8E19A4-2E5C-4636-B7B9-65F735519982}" sibTransId="{7ACC5270-C403-49C9-8ECB-657E15B4A121}"/>
    <dgm:cxn modelId="{B69EAE91-6855-447E-AB95-A4AD51116CC1}" type="presOf" srcId="{A6343825-F8DF-4E99-83FE-E5F838B39529}" destId="{F1CF68D2-D880-4C8A-B9F9-D0EF4E10CB9B}" srcOrd="0" destOrd="0" presId="urn:microsoft.com/office/officeart/2009/layout/CircleArrowProcess"/>
    <dgm:cxn modelId="{E1E356E2-1570-4FD4-A1B8-A99D6186E32D}" type="presOf" srcId="{6B71C198-08DF-4E93-863C-11BFCFF05AC9}" destId="{B225F3E2-21D7-4726-95D9-D20C21951E1B}" srcOrd="0" destOrd="0" presId="urn:microsoft.com/office/officeart/2009/layout/CircleArrowProcess"/>
    <dgm:cxn modelId="{BF5C27F4-D0F5-49EA-AC0E-DBC2B0B28FA1}" type="presOf" srcId="{D484FB06-1059-4F29-8278-6CF4C7666C87}" destId="{9CF38741-1C31-4F53-8469-B9B94B0A73BB}" srcOrd="0" destOrd="0" presId="urn:microsoft.com/office/officeart/2009/layout/CircleArrowProcess"/>
    <dgm:cxn modelId="{0D4DE33E-8D40-48FE-97A0-597A33F351D2}" type="presParOf" srcId="{9CF38741-1C31-4F53-8469-B9B94B0A73BB}" destId="{7117A129-A8B8-4EB3-B547-ED695009D4BC}" srcOrd="0" destOrd="0" presId="urn:microsoft.com/office/officeart/2009/layout/CircleArrowProcess"/>
    <dgm:cxn modelId="{448D4466-09E8-4FC0-97EF-892919D1C331}" type="presParOf" srcId="{7117A129-A8B8-4EB3-B547-ED695009D4BC}" destId="{622A2165-5492-47FB-958A-F7A203DA2631}" srcOrd="0" destOrd="0" presId="urn:microsoft.com/office/officeart/2009/layout/CircleArrowProcess"/>
    <dgm:cxn modelId="{469EB57B-E30D-4ABD-96E8-A06269CB8102}" type="presParOf" srcId="{9CF38741-1C31-4F53-8469-B9B94B0A73BB}" destId="{F1CF68D2-D880-4C8A-B9F9-D0EF4E10CB9B}" srcOrd="1" destOrd="0" presId="urn:microsoft.com/office/officeart/2009/layout/CircleArrowProcess"/>
    <dgm:cxn modelId="{A06C05EC-0C8B-4C15-9B2C-CDBDE6655DE2}" type="presParOf" srcId="{9CF38741-1C31-4F53-8469-B9B94B0A73BB}" destId="{4F82FC6E-794D-47A2-8CAE-08F57A9A7262}" srcOrd="2" destOrd="0" presId="urn:microsoft.com/office/officeart/2009/layout/CircleArrowProcess"/>
    <dgm:cxn modelId="{8BA9D9CA-0DBE-4CA3-A5CB-4C1ABE81C743}" type="presParOf" srcId="{4F82FC6E-794D-47A2-8CAE-08F57A9A7262}" destId="{77C024C4-6068-4F73-AB6F-709C379A30F4}" srcOrd="0" destOrd="0" presId="urn:microsoft.com/office/officeart/2009/layout/CircleArrowProcess"/>
    <dgm:cxn modelId="{638CE550-80B4-490B-A1AA-B99CA407DEAE}" type="presParOf" srcId="{9CF38741-1C31-4F53-8469-B9B94B0A73BB}" destId="{B225F3E2-21D7-4726-95D9-D20C21951E1B}" srcOrd="3" destOrd="0" presId="urn:microsoft.com/office/officeart/2009/layout/CircleArrow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AAE0F7-17BB-4AF6-9033-F68D92606688}"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CN" altLang="en-US"/>
        </a:p>
      </dgm:t>
    </dgm:pt>
    <dgm:pt modelId="{E8C96027-D116-463B-BE56-87B2DC3BA5CB}">
      <dgm:prSet phldrT="[文本]"/>
      <dgm:spPr/>
      <dgm:t>
        <a:bodyPr/>
        <a:lstStyle/>
        <a:p>
          <a:r>
            <a:rPr lang="zh-CN" altLang="en-US"/>
            <a:t>大规模性</a:t>
          </a:r>
        </a:p>
      </dgm:t>
    </dgm:pt>
    <dgm:pt modelId="{3166BDB8-7582-43C2-946E-784008D6D1F9}" cxnId="{737D256F-6F43-448B-9015-3CC02B9B821A}" type="parTrans">
      <dgm:prSet/>
      <dgm:spPr/>
      <dgm:t>
        <a:bodyPr/>
        <a:lstStyle/>
        <a:p>
          <a:endParaRPr lang="zh-CN" altLang="en-US"/>
        </a:p>
      </dgm:t>
    </dgm:pt>
    <dgm:pt modelId="{DFE216C0-8866-45C5-BB2C-B48C84C4E15D}" cxnId="{737D256F-6F43-448B-9015-3CC02B9B821A}" type="sibTrans">
      <dgm:prSet/>
      <dgm:spPr/>
      <dgm:t>
        <a:bodyPr/>
        <a:lstStyle/>
        <a:p>
          <a:endParaRPr lang="zh-CN" altLang="en-US"/>
        </a:p>
      </dgm:t>
    </dgm:pt>
    <dgm:pt modelId="{B2B28C68-8160-4578-8114-76540A5A5070}">
      <dgm:prSet phldrT="[文本]"/>
      <dgm:spPr/>
      <dgm:t>
        <a:bodyPr/>
        <a:lstStyle/>
        <a:p>
          <a:r>
            <a:rPr lang="zh-CN" altLang="en-US"/>
            <a:t>通用性</a:t>
          </a:r>
        </a:p>
      </dgm:t>
    </dgm:pt>
    <dgm:pt modelId="{89B8DD70-7941-4F8A-9DB3-E1A1970F70AE}" cxnId="{5B927D37-E260-429C-92A4-095F12F86A32}" type="parTrans">
      <dgm:prSet/>
      <dgm:spPr/>
      <dgm:t>
        <a:bodyPr/>
        <a:lstStyle/>
        <a:p>
          <a:endParaRPr lang="zh-CN" altLang="en-US"/>
        </a:p>
      </dgm:t>
    </dgm:pt>
    <dgm:pt modelId="{4FE5D3B1-881E-40A6-B924-7BF56422CF94}" cxnId="{5B927D37-E260-429C-92A4-095F12F86A32}" type="sibTrans">
      <dgm:prSet/>
      <dgm:spPr/>
      <dgm:t>
        <a:bodyPr/>
        <a:lstStyle/>
        <a:p>
          <a:endParaRPr lang="zh-CN" altLang="en-US"/>
        </a:p>
      </dgm:t>
    </dgm:pt>
    <dgm:pt modelId="{8473571E-056C-4263-A753-8206ECA55CC0}">
      <dgm:prSet phldrT="[文本]"/>
      <dgm:spPr/>
      <dgm:t>
        <a:bodyPr/>
        <a:lstStyle/>
        <a:p>
          <a:r>
            <a:rPr lang="zh-CN" altLang="en-US"/>
            <a:t>涌现性</a:t>
          </a:r>
        </a:p>
      </dgm:t>
    </dgm:pt>
    <dgm:pt modelId="{386A70FA-8FF7-4DB9-9B51-389BC6F6DF11}" cxnId="{7A1F4BFE-5441-4A93-9EC9-C7108A709E7A}" type="parTrans">
      <dgm:prSet/>
      <dgm:spPr/>
      <dgm:t>
        <a:bodyPr/>
        <a:lstStyle/>
        <a:p>
          <a:endParaRPr lang="zh-CN" altLang="en-US"/>
        </a:p>
      </dgm:t>
    </dgm:pt>
    <dgm:pt modelId="{F32DD288-AC24-402C-8FA4-B9CEDDC6B0DA}" cxnId="{7A1F4BFE-5441-4A93-9EC9-C7108A709E7A}" type="sibTrans">
      <dgm:prSet/>
      <dgm:spPr/>
      <dgm:t>
        <a:bodyPr/>
        <a:lstStyle/>
        <a:p>
          <a:endParaRPr lang="zh-CN" altLang="en-US"/>
        </a:p>
      </dgm:t>
    </dgm:pt>
    <dgm:pt modelId="{C87D576A-E164-4791-A17C-6FB9D295A27D}">
      <dgm:prSet phldrT="[文本]"/>
      <dgm:spPr/>
      <dgm:t>
        <a:bodyPr/>
        <a:lstStyle/>
        <a:p>
          <a:r>
            <a:rPr lang="zh-CN" altLang="en-US" b="0" i="0"/>
            <a:t>这些模型通常具有数十亿到数千亿个参数，规模庞大，能够学习和表达更丰富的知识和语言模式。</a:t>
          </a:r>
          <a:endParaRPr lang="zh-CN" altLang="en-US"/>
        </a:p>
      </dgm:t>
    </dgm:pt>
    <dgm:pt modelId="{C2B91FEE-30DE-4FB4-BD8D-6975BD5D3E4C}" cxnId="{06CD2EA1-C692-4A09-90A7-422DB679AEAB}" type="parTrans">
      <dgm:prSet/>
      <dgm:spPr/>
      <dgm:t>
        <a:bodyPr/>
        <a:lstStyle/>
        <a:p>
          <a:endParaRPr lang="zh-CN" altLang="en-US"/>
        </a:p>
      </dgm:t>
    </dgm:pt>
    <dgm:pt modelId="{0F0E1488-D640-4716-9B67-D3DCA9C41A11}" cxnId="{06CD2EA1-C692-4A09-90A7-422DB679AEAB}" type="sibTrans">
      <dgm:prSet/>
      <dgm:spPr/>
      <dgm:t>
        <a:bodyPr/>
        <a:lstStyle/>
        <a:p>
          <a:endParaRPr lang="zh-CN" altLang="en-US"/>
        </a:p>
      </dgm:t>
    </dgm:pt>
    <dgm:pt modelId="{32810F59-83E6-47DC-AD5B-8E6AF7C676F5}">
      <dgm:prSet phldrT="[文本]"/>
      <dgm:spPr/>
      <dgm:t>
        <a:bodyPr/>
        <a:lstStyle/>
        <a:p>
          <a:r>
            <a:rPr lang="zh-CN" altLang="en-US" b="0" i="0"/>
            <a:t>能够解决多种不同类型的问题，不仅仅局限于某个特定领域。</a:t>
          </a:r>
          <a:endParaRPr lang="zh-CN" altLang="en-US"/>
        </a:p>
      </dgm:t>
    </dgm:pt>
    <dgm:pt modelId="{31D3871E-A8CD-41F2-B07A-342B9F4BF1C8}" cxnId="{19438DE1-0193-410E-98EA-944949908C9B}" type="parTrans">
      <dgm:prSet/>
      <dgm:spPr/>
      <dgm:t>
        <a:bodyPr/>
        <a:lstStyle/>
        <a:p>
          <a:endParaRPr lang="zh-CN" altLang="en-US"/>
        </a:p>
      </dgm:t>
    </dgm:pt>
    <dgm:pt modelId="{E517C8C8-7698-4A43-B585-E816599BF163}" cxnId="{19438DE1-0193-410E-98EA-944949908C9B}" type="sibTrans">
      <dgm:prSet/>
      <dgm:spPr/>
      <dgm:t>
        <a:bodyPr/>
        <a:lstStyle/>
        <a:p>
          <a:endParaRPr lang="zh-CN" altLang="en-US"/>
        </a:p>
      </dgm:t>
    </dgm:pt>
    <dgm:pt modelId="{7646ABC5-93EA-4641-9C9C-34C9F494B508}">
      <dgm:prSet phldrT="[文本]"/>
      <dgm:spPr/>
      <dgm:t>
        <a:bodyPr/>
        <a:lstStyle/>
        <a:p>
          <a:r>
            <a:rPr lang="zh-CN" altLang="en-US" b="0" i="0"/>
            <a:t>在训练到一定程度后，会出现预料之外的能力，这体现了技术的融合创新。</a:t>
          </a:r>
          <a:endParaRPr lang="zh-CN" altLang="en-US"/>
        </a:p>
      </dgm:t>
    </dgm:pt>
    <dgm:pt modelId="{7D3242A7-05D4-47F8-A3A6-69407BE3CE71}" cxnId="{39542E37-3496-43AB-B75D-84A424CEDBE9}" type="parTrans">
      <dgm:prSet/>
      <dgm:spPr/>
      <dgm:t>
        <a:bodyPr/>
        <a:lstStyle/>
        <a:p>
          <a:endParaRPr lang="zh-CN" altLang="en-US"/>
        </a:p>
      </dgm:t>
    </dgm:pt>
    <dgm:pt modelId="{1298DFF5-C520-4929-B7C4-1E7C2AC89058}" cxnId="{39542E37-3496-43AB-B75D-84A424CEDBE9}" type="sibTrans">
      <dgm:prSet/>
      <dgm:spPr/>
      <dgm:t>
        <a:bodyPr/>
        <a:lstStyle/>
        <a:p>
          <a:endParaRPr lang="zh-CN" altLang="en-US"/>
        </a:p>
      </dgm:t>
    </dgm:pt>
    <dgm:pt modelId="{C4BCD462-7748-456D-9D78-A7651E4FBEF4}">
      <dgm:prSet phldrT="[文本]"/>
      <dgm:spPr/>
      <dgm:t>
        <a:bodyPr/>
        <a:lstStyle/>
        <a:p>
          <a:r>
            <a:rPr lang="zh-CN" altLang="en-US"/>
            <a:t>扩展性</a:t>
          </a:r>
        </a:p>
      </dgm:t>
    </dgm:pt>
    <dgm:pt modelId="{3D7DCD45-FA83-4D20-B225-DD7FE16A05D6}" cxnId="{D8990573-89C6-4AF9-A8EF-B4842508A6DC}" type="parTrans">
      <dgm:prSet/>
      <dgm:spPr/>
      <dgm:t>
        <a:bodyPr/>
        <a:lstStyle/>
        <a:p>
          <a:endParaRPr lang="zh-CN" altLang="en-US"/>
        </a:p>
      </dgm:t>
    </dgm:pt>
    <dgm:pt modelId="{577F8D27-BAC8-4FE5-94B0-2DAE61EE51AE}" cxnId="{D8990573-89C6-4AF9-A8EF-B4842508A6DC}" type="sibTrans">
      <dgm:prSet/>
      <dgm:spPr/>
      <dgm:t>
        <a:bodyPr/>
        <a:lstStyle/>
        <a:p>
          <a:endParaRPr lang="zh-CN" altLang="en-US"/>
        </a:p>
      </dgm:t>
    </dgm:pt>
    <dgm:pt modelId="{C59EE5ED-4E52-493A-97B2-E869C6E1123A}">
      <dgm:prSet phldrT="[文本]"/>
      <dgm:spPr/>
      <dgm:t>
        <a:bodyPr/>
        <a:lstStyle/>
        <a:p>
          <a:r>
            <a:rPr lang="zh-CN" altLang="en-US" b="0" i="0"/>
            <a:t>有效地支撑智能终端、平台、系统等产品应用落地，解决传统</a:t>
          </a:r>
          <a:r>
            <a:rPr lang="en-US" altLang="zh-CN" b="0" i="0">
              <a:latin typeface="Times New Roman" panose="02020603050405020304" pitchFamily="18" charset="0"/>
              <a:cs typeface="Times New Roman" panose="02020603050405020304" pitchFamily="18" charset="0"/>
            </a:rPr>
            <a:t>AI</a:t>
          </a:r>
          <a:r>
            <a:rPr lang="zh-CN" altLang="en-US" b="0" i="0">
              <a:latin typeface="Times New Roman" panose="02020603050405020304" pitchFamily="18" charset="0"/>
              <a:cs typeface="Times New Roman" panose="02020603050405020304" pitchFamily="18" charset="0"/>
            </a:rPr>
            <a:t>问题。</a:t>
          </a:r>
          <a:endParaRPr lang="zh-CN" altLang="en-US">
            <a:latin typeface="Times New Roman" panose="02020603050405020304" pitchFamily="18" charset="0"/>
            <a:cs typeface="Times New Roman" panose="02020603050405020304" pitchFamily="18" charset="0"/>
          </a:endParaRPr>
        </a:p>
      </dgm:t>
    </dgm:pt>
    <dgm:pt modelId="{568084B9-34EF-4D4F-A797-89F7CEAF54CF}" cxnId="{5794DC13-1CB9-4C9B-A842-E57B6B5B3299}" type="parTrans">
      <dgm:prSet/>
      <dgm:spPr/>
      <dgm:t>
        <a:bodyPr/>
        <a:lstStyle/>
        <a:p>
          <a:endParaRPr lang="zh-CN" altLang="en-US"/>
        </a:p>
      </dgm:t>
    </dgm:pt>
    <dgm:pt modelId="{824F18E2-8288-41F4-B290-939497DABA6B}" cxnId="{5794DC13-1CB9-4C9B-A842-E57B6B5B3299}" type="sibTrans">
      <dgm:prSet/>
      <dgm:spPr/>
      <dgm:t>
        <a:bodyPr/>
        <a:lstStyle/>
        <a:p>
          <a:endParaRPr lang="zh-CN" altLang="en-US"/>
        </a:p>
      </dgm:t>
    </dgm:pt>
    <dgm:pt modelId="{E166E9A6-3056-43BA-91AC-FE2FFB66346A}" type="pres">
      <dgm:prSet presAssocID="{6BAAE0F7-17BB-4AF6-9033-F68D92606688}" presName="linear" presStyleCnt="0">
        <dgm:presLayoutVars>
          <dgm:dir/>
          <dgm:animLvl val="lvl"/>
          <dgm:resizeHandles val="exact"/>
        </dgm:presLayoutVars>
      </dgm:prSet>
      <dgm:spPr/>
    </dgm:pt>
    <dgm:pt modelId="{E4A2CE55-0085-4816-9171-2A94BBBAD29A}" type="pres">
      <dgm:prSet presAssocID="{E8C96027-D116-463B-BE56-87B2DC3BA5CB}" presName="parentLin" presStyleCnt="0"/>
      <dgm:spPr/>
    </dgm:pt>
    <dgm:pt modelId="{29B6DECB-D15B-45B8-A026-9DCCEC7210D7}" type="pres">
      <dgm:prSet presAssocID="{E8C96027-D116-463B-BE56-87B2DC3BA5CB}" presName="parentLeftMargin" presStyleLbl="node1" presStyleIdx="0" presStyleCnt="4"/>
      <dgm:spPr/>
    </dgm:pt>
    <dgm:pt modelId="{E4D164B8-072B-40B1-9C0E-EA1D988F9626}" type="pres">
      <dgm:prSet presAssocID="{E8C96027-D116-463B-BE56-87B2DC3BA5CB}" presName="parentText" presStyleLbl="node1" presStyleIdx="0" presStyleCnt="4">
        <dgm:presLayoutVars>
          <dgm:chMax val="0"/>
          <dgm:bulletEnabled val="1"/>
        </dgm:presLayoutVars>
      </dgm:prSet>
      <dgm:spPr/>
    </dgm:pt>
    <dgm:pt modelId="{6DB09DCD-F5EE-4C5F-BD19-83E578BC0949}" type="pres">
      <dgm:prSet presAssocID="{E8C96027-D116-463B-BE56-87B2DC3BA5CB}" presName="negativeSpace" presStyleCnt="0"/>
      <dgm:spPr/>
    </dgm:pt>
    <dgm:pt modelId="{40379C7E-273A-4C0B-8C80-60206B42A4F1}" type="pres">
      <dgm:prSet presAssocID="{E8C96027-D116-463B-BE56-87B2DC3BA5CB}" presName="childText" presStyleLbl="conFgAcc1" presStyleIdx="0" presStyleCnt="4">
        <dgm:presLayoutVars>
          <dgm:bulletEnabled val="1"/>
        </dgm:presLayoutVars>
      </dgm:prSet>
      <dgm:spPr/>
    </dgm:pt>
    <dgm:pt modelId="{EFC460DD-4EB7-4F6F-87D4-FF776342F943}" type="pres">
      <dgm:prSet presAssocID="{DFE216C0-8866-45C5-BB2C-B48C84C4E15D}" presName="spaceBetweenRectangles" presStyleCnt="0"/>
      <dgm:spPr/>
    </dgm:pt>
    <dgm:pt modelId="{49A2987B-C9D2-4DAD-B1CA-18D4740CC2B5}" type="pres">
      <dgm:prSet presAssocID="{B2B28C68-8160-4578-8114-76540A5A5070}" presName="parentLin" presStyleCnt="0"/>
      <dgm:spPr/>
    </dgm:pt>
    <dgm:pt modelId="{D1E337B9-39DC-47CB-968F-670C76B5C0ED}" type="pres">
      <dgm:prSet presAssocID="{B2B28C68-8160-4578-8114-76540A5A5070}" presName="parentLeftMargin" presStyleLbl="node1" presStyleIdx="0" presStyleCnt="4"/>
      <dgm:spPr/>
    </dgm:pt>
    <dgm:pt modelId="{F98611CE-70EA-4FFF-A7DF-A51D8E93229C}" type="pres">
      <dgm:prSet presAssocID="{B2B28C68-8160-4578-8114-76540A5A5070}" presName="parentText" presStyleLbl="node1" presStyleIdx="1" presStyleCnt="4">
        <dgm:presLayoutVars>
          <dgm:chMax val="0"/>
          <dgm:bulletEnabled val="1"/>
        </dgm:presLayoutVars>
      </dgm:prSet>
      <dgm:spPr/>
    </dgm:pt>
    <dgm:pt modelId="{43E20D99-2B53-464D-A9CB-3A2411073D45}" type="pres">
      <dgm:prSet presAssocID="{B2B28C68-8160-4578-8114-76540A5A5070}" presName="negativeSpace" presStyleCnt="0"/>
      <dgm:spPr/>
    </dgm:pt>
    <dgm:pt modelId="{8E4C48C9-0196-4FB7-B0AA-1546738885AA}" type="pres">
      <dgm:prSet presAssocID="{B2B28C68-8160-4578-8114-76540A5A5070}" presName="childText" presStyleLbl="conFgAcc1" presStyleIdx="1" presStyleCnt="4">
        <dgm:presLayoutVars>
          <dgm:bulletEnabled val="1"/>
        </dgm:presLayoutVars>
      </dgm:prSet>
      <dgm:spPr/>
    </dgm:pt>
    <dgm:pt modelId="{39B4DD5E-6648-42EA-A616-F0186652EA0E}" type="pres">
      <dgm:prSet presAssocID="{4FE5D3B1-881E-40A6-B924-7BF56422CF94}" presName="spaceBetweenRectangles" presStyleCnt="0"/>
      <dgm:spPr/>
    </dgm:pt>
    <dgm:pt modelId="{6A4F2FEA-E399-4F54-AC51-12FA1F0C3DD6}" type="pres">
      <dgm:prSet presAssocID="{8473571E-056C-4263-A753-8206ECA55CC0}" presName="parentLin" presStyleCnt="0"/>
      <dgm:spPr/>
    </dgm:pt>
    <dgm:pt modelId="{32295F96-B12C-48D4-AC99-AD308DE40B03}" type="pres">
      <dgm:prSet presAssocID="{8473571E-056C-4263-A753-8206ECA55CC0}" presName="parentLeftMargin" presStyleLbl="node1" presStyleIdx="1" presStyleCnt="4"/>
      <dgm:spPr/>
    </dgm:pt>
    <dgm:pt modelId="{12737BE9-23E2-435B-8FE6-930E1BB657C1}" type="pres">
      <dgm:prSet presAssocID="{8473571E-056C-4263-A753-8206ECA55CC0}" presName="parentText" presStyleLbl="node1" presStyleIdx="2" presStyleCnt="4">
        <dgm:presLayoutVars>
          <dgm:chMax val="0"/>
          <dgm:bulletEnabled val="1"/>
        </dgm:presLayoutVars>
      </dgm:prSet>
      <dgm:spPr/>
    </dgm:pt>
    <dgm:pt modelId="{26506316-4493-4CB1-BE4C-C92EC22882E1}" type="pres">
      <dgm:prSet presAssocID="{8473571E-056C-4263-A753-8206ECA55CC0}" presName="negativeSpace" presStyleCnt="0"/>
      <dgm:spPr/>
    </dgm:pt>
    <dgm:pt modelId="{C6153898-B469-4352-9DE1-5BB378C089B7}" type="pres">
      <dgm:prSet presAssocID="{8473571E-056C-4263-A753-8206ECA55CC0}" presName="childText" presStyleLbl="conFgAcc1" presStyleIdx="2" presStyleCnt="4">
        <dgm:presLayoutVars>
          <dgm:bulletEnabled val="1"/>
        </dgm:presLayoutVars>
      </dgm:prSet>
      <dgm:spPr/>
    </dgm:pt>
    <dgm:pt modelId="{506FABBB-E80B-4777-878F-C7E6C69F8AF4}" type="pres">
      <dgm:prSet presAssocID="{F32DD288-AC24-402C-8FA4-B9CEDDC6B0DA}" presName="spaceBetweenRectangles" presStyleCnt="0"/>
      <dgm:spPr/>
    </dgm:pt>
    <dgm:pt modelId="{C4DCEE07-6593-4434-83D7-15BBD1163276}" type="pres">
      <dgm:prSet presAssocID="{C4BCD462-7748-456D-9D78-A7651E4FBEF4}" presName="parentLin" presStyleCnt="0"/>
      <dgm:spPr/>
    </dgm:pt>
    <dgm:pt modelId="{336FB46A-B0D1-45F2-9BC4-E924F538E723}" type="pres">
      <dgm:prSet presAssocID="{C4BCD462-7748-456D-9D78-A7651E4FBEF4}" presName="parentLeftMargin" presStyleLbl="node1" presStyleIdx="2" presStyleCnt="4"/>
      <dgm:spPr/>
    </dgm:pt>
    <dgm:pt modelId="{A1AE7C2E-768B-4A4D-884D-55C936B481C2}" type="pres">
      <dgm:prSet presAssocID="{C4BCD462-7748-456D-9D78-A7651E4FBEF4}" presName="parentText" presStyleLbl="node1" presStyleIdx="3" presStyleCnt="4">
        <dgm:presLayoutVars>
          <dgm:chMax val="0"/>
          <dgm:bulletEnabled val="1"/>
        </dgm:presLayoutVars>
      </dgm:prSet>
      <dgm:spPr/>
    </dgm:pt>
    <dgm:pt modelId="{24DFAEFC-A85C-4D09-A269-689CA2185162}" type="pres">
      <dgm:prSet presAssocID="{C4BCD462-7748-456D-9D78-A7651E4FBEF4}" presName="negativeSpace" presStyleCnt="0"/>
      <dgm:spPr/>
    </dgm:pt>
    <dgm:pt modelId="{E7CBCB3A-AD43-4DA7-B43F-03139403C6B0}" type="pres">
      <dgm:prSet presAssocID="{C4BCD462-7748-456D-9D78-A7651E4FBEF4}" presName="childText" presStyleLbl="conFgAcc1" presStyleIdx="3" presStyleCnt="4">
        <dgm:presLayoutVars>
          <dgm:bulletEnabled val="1"/>
        </dgm:presLayoutVars>
      </dgm:prSet>
      <dgm:spPr/>
    </dgm:pt>
  </dgm:ptLst>
  <dgm:cxnLst>
    <dgm:cxn modelId="{5925150F-B19D-4204-8846-C571A83CDF6D}" type="presOf" srcId="{C87D576A-E164-4791-A17C-6FB9D295A27D}" destId="{40379C7E-273A-4C0B-8C80-60206B42A4F1}" srcOrd="0" destOrd="0" presId="urn:microsoft.com/office/officeart/2005/8/layout/list1"/>
    <dgm:cxn modelId="{5794DC13-1CB9-4C9B-A842-E57B6B5B3299}" srcId="{C4BCD462-7748-456D-9D78-A7651E4FBEF4}" destId="{C59EE5ED-4E52-493A-97B2-E869C6E1123A}" srcOrd="0" destOrd="0" parTransId="{568084B9-34EF-4D4F-A797-89F7CEAF54CF}" sibTransId="{824F18E2-8288-41F4-B290-939497DABA6B}"/>
    <dgm:cxn modelId="{A33B281D-EB05-4D47-ADC9-FDA72916E356}" type="presOf" srcId="{7646ABC5-93EA-4641-9C9C-34C9F494B508}" destId="{C6153898-B469-4352-9DE1-5BB378C089B7}" srcOrd="0" destOrd="0" presId="urn:microsoft.com/office/officeart/2005/8/layout/list1"/>
    <dgm:cxn modelId="{438B0833-60FC-45C7-8BD0-642458EE4C7E}" type="presOf" srcId="{C59EE5ED-4E52-493A-97B2-E869C6E1123A}" destId="{E7CBCB3A-AD43-4DA7-B43F-03139403C6B0}" srcOrd="0" destOrd="0" presId="urn:microsoft.com/office/officeart/2005/8/layout/list1"/>
    <dgm:cxn modelId="{39542E37-3496-43AB-B75D-84A424CEDBE9}" srcId="{8473571E-056C-4263-A753-8206ECA55CC0}" destId="{7646ABC5-93EA-4641-9C9C-34C9F494B508}" srcOrd="0" destOrd="0" parTransId="{7D3242A7-05D4-47F8-A3A6-69407BE3CE71}" sibTransId="{1298DFF5-C520-4929-B7C4-1E7C2AC89058}"/>
    <dgm:cxn modelId="{5B927D37-E260-429C-92A4-095F12F86A32}" srcId="{6BAAE0F7-17BB-4AF6-9033-F68D92606688}" destId="{B2B28C68-8160-4578-8114-76540A5A5070}" srcOrd="1" destOrd="0" parTransId="{89B8DD70-7941-4F8A-9DB3-E1A1970F70AE}" sibTransId="{4FE5D3B1-881E-40A6-B924-7BF56422CF94}"/>
    <dgm:cxn modelId="{737D256F-6F43-448B-9015-3CC02B9B821A}" srcId="{6BAAE0F7-17BB-4AF6-9033-F68D92606688}" destId="{E8C96027-D116-463B-BE56-87B2DC3BA5CB}" srcOrd="0" destOrd="0" parTransId="{3166BDB8-7582-43C2-946E-784008D6D1F9}" sibTransId="{DFE216C0-8866-45C5-BB2C-B48C84C4E15D}"/>
    <dgm:cxn modelId="{51280170-C679-4F95-AD83-5CB59CAFB49B}" type="presOf" srcId="{E8C96027-D116-463B-BE56-87B2DC3BA5CB}" destId="{29B6DECB-D15B-45B8-A026-9DCCEC7210D7}" srcOrd="0" destOrd="0" presId="urn:microsoft.com/office/officeart/2005/8/layout/list1"/>
    <dgm:cxn modelId="{D8990573-89C6-4AF9-A8EF-B4842508A6DC}" srcId="{6BAAE0F7-17BB-4AF6-9033-F68D92606688}" destId="{C4BCD462-7748-456D-9D78-A7651E4FBEF4}" srcOrd="3" destOrd="0" parTransId="{3D7DCD45-FA83-4D20-B225-DD7FE16A05D6}" sibTransId="{577F8D27-BAC8-4FE5-94B0-2DAE61EE51AE}"/>
    <dgm:cxn modelId="{8594C289-4033-4446-87A4-8E0F09BCF5D5}" type="presOf" srcId="{B2B28C68-8160-4578-8114-76540A5A5070}" destId="{F98611CE-70EA-4FFF-A7DF-A51D8E93229C}" srcOrd="1" destOrd="0" presId="urn:microsoft.com/office/officeart/2005/8/layout/list1"/>
    <dgm:cxn modelId="{06CD2EA1-C692-4A09-90A7-422DB679AEAB}" srcId="{E8C96027-D116-463B-BE56-87B2DC3BA5CB}" destId="{C87D576A-E164-4791-A17C-6FB9D295A27D}" srcOrd="0" destOrd="0" parTransId="{C2B91FEE-30DE-4FB4-BD8D-6975BD5D3E4C}" sibTransId="{0F0E1488-D640-4716-9B67-D3DCA9C41A11}"/>
    <dgm:cxn modelId="{8E869EB6-DF6A-41FD-82BA-E594D44EBFCC}" type="presOf" srcId="{C4BCD462-7748-456D-9D78-A7651E4FBEF4}" destId="{A1AE7C2E-768B-4A4D-884D-55C936B481C2}" srcOrd="1" destOrd="0" presId="urn:microsoft.com/office/officeart/2005/8/layout/list1"/>
    <dgm:cxn modelId="{D42915BC-D794-4DEB-809F-AC67F86DAD55}" type="presOf" srcId="{C4BCD462-7748-456D-9D78-A7651E4FBEF4}" destId="{336FB46A-B0D1-45F2-9BC4-E924F538E723}" srcOrd="0" destOrd="0" presId="urn:microsoft.com/office/officeart/2005/8/layout/list1"/>
    <dgm:cxn modelId="{DC755EBF-05A3-4F4D-A730-2D3001C1459D}" type="presOf" srcId="{E8C96027-D116-463B-BE56-87B2DC3BA5CB}" destId="{E4D164B8-072B-40B1-9C0E-EA1D988F9626}" srcOrd="1" destOrd="0" presId="urn:microsoft.com/office/officeart/2005/8/layout/list1"/>
    <dgm:cxn modelId="{D13212CF-340F-4FE1-BB0F-96F384906529}" type="presOf" srcId="{32810F59-83E6-47DC-AD5B-8E6AF7C676F5}" destId="{8E4C48C9-0196-4FB7-B0AA-1546738885AA}" srcOrd="0" destOrd="0" presId="urn:microsoft.com/office/officeart/2005/8/layout/list1"/>
    <dgm:cxn modelId="{28294FD1-40AE-41C3-BFEE-41E359BB0044}" type="presOf" srcId="{8473571E-056C-4263-A753-8206ECA55CC0}" destId="{32295F96-B12C-48D4-AC99-AD308DE40B03}" srcOrd="0" destOrd="0" presId="urn:microsoft.com/office/officeart/2005/8/layout/list1"/>
    <dgm:cxn modelId="{19438DE1-0193-410E-98EA-944949908C9B}" srcId="{B2B28C68-8160-4578-8114-76540A5A5070}" destId="{32810F59-83E6-47DC-AD5B-8E6AF7C676F5}" srcOrd="0" destOrd="0" parTransId="{31D3871E-A8CD-41F2-B07A-342B9F4BF1C8}" sibTransId="{E517C8C8-7698-4A43-B585-E816599BF163}"/>
    <dgm:cxn modelId="{EF2D2DE2-E5F3-4DD7-BA02-F7F8B3A27FB2}" type="presOf" srcId="{6BAAE0F7-17BB-4AF6-9033-F68D92606688}" destId="{E166E9A6-3056-43BA-91AC-FE2FFB66346A}" srcOrd="0" destOrd="0" presId="urn:microsoft.com/office/officeart/2005/8/layout/list1"/>
    <dgm:cxn modelId="{A08BF8EF-F398-4D0E-B403-F49FBE263861}" type="presOf" srcId="{8473571E-056C-4263-A753-8206ECA55CC0}" destId="{12737BE9-23E2-435B-8FE6-930E1BB657C1}" srcOrd="1" destOrd="0" presId="urn:microsoft.com/office/officeart/2005/8/layout/list1"/>
    <dgm:cxn modelId="{7A1F4BFE-5441-4A93-9EC9-C7108A709E7A}" srcId="{6BAAE0F7-17BB-4AF6-9033-F68D92606688}" destId="{8473571E-056C-4263-A753-8206ECA55CC0}" srcOrd="2" destOrd="0" parTransId="{386A70FA-8FF7-4DB9-9B51-389BC6F6DF11}" sibTransId="{F32DD288-AC24-402C-8FA4-B9CEDDC6B0DA}"/>
    <dgm:cxn modelId="{4B667DFF-E995-4F58-9E99-FCBAF3944901}" type="presOf" srcId="{B2B28C68-8160-4578-8114-76540A5A5070}" destId="{D1E337B9-39DC-47CB-968F-670C76B5C0ED}" srcOrd="0" destOrd="0" presId="urn:microsoft.com/office/officeart/2005/8/layout/list1"/>
    <dgm:cxn modelId="{5ADEA6E3-1EB7-48CC-855E-1BD1486DDEE0}" type="presParOf" srcId="{E166E9A6-3056-43BA-91AC-FE2FFB66346A}" destId="{E4A2CE55-0085-4816-9171-2A94BBBAD29A}" srcOrd="0" destOrd="0" presId="urn:microsoft.com/office/officeart/2005/8/layout/list1"/>
    <dgm:cxn modelId="{7DAD6901-8B6C-4005-9661-16ED935C43E6}" type="presParOf" srcId="{E4A2CE55-0085-4816-9171-2A94BBBAD29A}" destId="{29B6DECB-D15B-45B8-A026-9DCCEC7210D7}" srcOrd="0" destOrd="0" presId="urn:microsoft.com/office/officeart/2005/8/layout/list1"/>
    <dgm:cxn modelId="{69454FAD-2FC2-4E81-81DE-7EC667340D39}" type="presParOf" srcId="{E4A2CE55-0085-4816-9171-2A94BBBAD29A}" destId="{E4D164B8-072B-40B1-9C0E-EA1D988F9626}" srcOrd="1" destOrd="0" presId="urn:microsoft.com/office/officeart/2005/8/layout/list1"/>
    <dgm:cxn modelId="{E1F96348-CC0C-4621-9BCB-392FCC154914}" type="presParOf" srcId="{E166E9A6-3056-43BA-91AC-FE2FFB66346A}" destId="{6DB09DCD-F5EE-4C5F-BD19-83E578BC0949}" srcOrd="1" destOrd="0" presId="urn:microsoft.com/office/officeart/2005/8/layout/list1"/>
    <dgm:cxn modelId="{4DD5F7F4-46A8-49CA-BBC7-5FA2BF22443A}" type="presParOf" srcId="{E166E9A6-3056-43BA-91AC-FE2FFB66346A}" destId="{40379C7E-273A-4C0B-8C80-60206B42A4F1}" srcOrd="2" destOrd="0" presId="urn:microsoft.com/office/officeart/2005/8/layout/list1"/>
    <dgm:cxn modelId="{7ED8778F-67C0-4F0D-8021-9268E2BDA23C}" type="presParOf" srcId="{E166E9A6-3056-43BA-91AC-FE2FFB66346A}" destId="{EFC460DD-4EB7-4F6F-87D4-FF776342F943}" srcOrd="3" destOrd="0" presId="urn:microsoft.com/office/officeart/2005/8/layout/list1"/>
    <dgm:cxn modelId="{2DA4DD9E-D4D0-47FA-8CE2-0E54B2ACC886}" type="presParOf" srcId="{E166E9A6-3056-43BA-91AC-FE2FFB66346A}" destId="{49A2987B-C9D2-4DAD-B1CA-18D4740CC2B5}" srcOrd="4" destOrd="0" presId="urn:microsoft.com/office/officeart/2005/8/layout/list1"/>
    <dgm:cxn modelId="{378B89D1-A05E-4755-B76F-F01A96FA2DF3}" type="presParOf" srcId="{49A2987B-C9D2-4DAD-B1CA-18D4740CC2B5}" destId="{D1E337B9-39DC-47CB-968F-670C76B5C0ED}" srcOrd="0" destOrd="0" presId="urn:microsoft.com/office/officeart/2005/8/layout/list1"/>
    <dgm:cxn modelId="{E7F72D23-07A9-4C97-BA3E-8E429427A167}" type="presParOf" srcId="{49A2987B-C9D2-4DAD-B1CA-18D4740CC2B5}" destId="{F98611CE-70EA-4FFF-A7DF-A51D8E93229C}" srcOrd="1" destOrd="0" presId="urn:microsoft.com/office/officeart/2005/8/layout/list1"/>
    <dgm:cxn modelId="{88C842C0-EDD6-4C04-99FF-6452D0046F72}" type="presParOf" srcId="{E166E9A6-3056-43BA-91AC-FE2FFB66346A}" destId="{43E20D99-2B53-464D-A9CB-3A2411073D45}" srcOrd="5" destOrd="0" presId="urn:microsoft.com/office/officeart/2005/8/layout/list1"/>
    <dgm:cxn modelId="{616239EB-C2D1-453D-A1C2-3FB3040919BF}" type="presParOf" srcId="{E166E9A6-3056-43BA-91AC-FE2FFB66346A}" destId="{8E4C48C9-0196-4FB7-B0AA-1546738885AA}" srcOrd="6" destOrd="0" presId="urn:microsoft.com/office/officeart/2005/8/layout/list1"/>
    <dgm:cxn modelId="{9DA4DAF4-C742-430F-90E4-9DBF4547C30A}" type="presParOf" srcId="{E166E9A6-3056-43BA-91AC-FE2FFB66346A}" destId="{39B4DD5E-6648-42EA-A616-F0186652EA0E}" srcOrd="7" destOrd="0" presId="urn:microsoft.com/office/officeart/2005/8/layout/list1"/>
    <dgm:cxn modelId="{2B7D7DF7-7D00-4255-9460-64C8011486A8}" type="presParOf" srcId="{E166E9A6-3056-43BA-91AC-FE2FFB66346A}" destId="{6A4F2FEA-E399-4F54-AC51-12FA1F0C3DD6}" srcOrd="8" destOrd="0" presId="urn:microsoft.com/office/officeart/2005/8/layout/list1"/>
    <dgm:cxn modelId="{A9F63417-21C1-4EB1-97E5-033C98ED4161}" type="presParOf" srcId="{6A4F2FEA-E399-4F54-AC51-12FA1F0C3DD6}" destId="{32295F96-B12C-48D4-AC99-AD308DE40B03}" srcOrd="0" destOrd="0" presId="urn:microsoft.com/office/officeart/2005/8/layout/list1"/>
    <dgm:cxn modelId="{52A6617D-FC34-49D3-9871-8C6C5462F56B}" type="presParOf" srcId="{6A4F2FEA-E399-4F54-AC51-12FA1F0C3DD6}" destId="{12737BE9-23E2-435B-8FE6-930E1BB657C1}" srcOrd="1" destOrd="0" presId="urn:microsoft.com/office/officeart/2005/8/layout/list1"/>
    <dgm:cxn modelId="{D6ACB958-D2E5-406F-98B2-17F8127115E3}" type="presParOf" srcId="{E166E9A6-3056-43BA-91AC-FE2FFB66346A}" destId="{26506316-4493-4CB1-BE4C-C92EC22882E1}" srcOrd="9" destOrd="0" presId="urn:microsoft.com/office/officeart/2005/8/layout/list1"/>
    <dgm:cxn modelId="{B839FB8D-7DD9-4D86-9C3D-D0F604635F90}" type="presParOf" srcId="{E166E9A6-3056-43BA-91AC-FE2FFB66346A}" destId="{C6153898-B469-4352-9DE1-5BB378C089B7}" srcOrd="10" destOrd="0" presId="urn:microsoft.com/office/officeart/2005/8/layout/list1"/>
    <dgm:cxn modelId="{AD0FDDFA-FE95-4761-B226-0FE79E7FDD48}" type="presParOf" srcId="{E166E9A6-3056-43BA-91AC-FE2FFB66346A}" destId="{506FABBB-E80B-4777-878F-C7E6C69F8AF4}" srcOrd="11" destOrd="0" presId="urn:microsoft.com/office/officeart/2005/8/layout/list1"/>
    <dgm:cxn modelId="{718838A8-C804-4675-AB88-6CD1A3C59789}" type="presParOf" srcId="{E166E9A6-3056-43BA-91AC-FE2FFB66346A}" destId="{C4DCEE07-6593-4434-83D7-15BBD1163276}" srcOrd="12" destOrd="0" presId="urn:microsoft.com/office/officeart/2005/8/layout/list1"/>
    <dgm:cxn modelId="{B0BFC7F5-D75E-47EE-BF5A-ACDAEF80B8D5}" type="presParOf" srcId="{C4DCEE07-6593-4434-83D7-15BBD1163276}" destId="{336FB46A-B0D1-45F2-9BC4-E924F538E723}" srcOrd="0" destOrd="0" presId="urn:microsoft.com/office/officeart/2005/8/layout/list1"/>
    <dgm:cxn modelId="{58F88AD7-BA13-438B-9799-34F727EFFAC1}" type="presParOf" srcId="{C4DCEE07-6593-4434-83D7-15BBD1163276}" destId="{A1AE7C2E-768B-4A4D-884D-55C936B481C2}" srcOrd="1" destOrd="0" presId="urn:microsoft.com/office/officeart/2005/8/layout/list1"/>
    <dgm:cxn modelId="{C7E71C47-742A-4DAA-8F52-1611ACDED4DC}" type="presParOf" srcId="{E166E9A6-3056-43BA-91AC-FE2FFB66346A}" destId="{24DFAEFC-A85C-4D09-A269-689CA2185162}" srcOrd="13" destOrd="0" presId="urn:microsoft.com/office/officeart/2005/8/layout/list1"/>
    <dgm:cxn modelId="{7F4E7BEB-4FFC-4701-A2A9-2C47898F0E02}" type="presParOf" srcId="{E166E9A6-3056-43BA-91AC-FE2FFB66346A}" destId="{E7CBCB3A-AD43-4DA7-B43F-03139403C6B0}"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72800" cy="4953000"/>
        <a:chOff x="0" y="0"/>
        <a:chExt cx="10972800" cy="4953000"/>
      </a:xfrm>
    </dsp:grpSpPr>
    <dsp:sp modelId="{0C62231A-9F2A-4F4A-91AC-49B706566D04}">
      <dsp:nvSpPr>
        <dsp:cNvPr id="4" name="空心弧 3"/>
        <dsp:cNvSpPr/>
      </dsp:nvSpPr>
      <dsp:spPr bwMode="white">
        <a:xfrm>
          <a:off x="-5543507" y="-869916"/>
          <a:ext cx="6692832" cy="6692832"/>
        </a:xfrm>
        <a:prstGeom prst="blockArc">
          <a:avLst>
            <a:gd name="adj1" fmla="val 18900000"/>
            <a:gd name="adj2" fmla="val 2700000"/>
            <a:gd name="adj3" fmla="val 270"/>
          </a:avLst>
        </a:prstGeom>
      </dsp:spPr>
      <dsp:style>
        <a:lnRef idx="2">
          <a:schemeClr val="accent4"/>
        </a:lnRef>
        <a:fillRef idx="0">
          <a:schemeClr val="accent2">
            <a:tint val="90000"/>
          </a:schemeClr>
        </a:fillRef>
        <a:effectRef idx="0">
          <a:scrgbClr r="0" g="0" b="0"/>
        </a:effectRef>
        <a:fontRef idx="minor"/>
      </dsp:style>
      <dsp:txXfrm>
        <a:off x="-5543507" y="-869916"/>
        <a:ext cx="6692832" cy="6692832"/>
      </dsp:txXfrm>
    </dsp:sp>
    <dsp:sp modelId="{A7288F7F-8445-491B-B2DC-C01476016C4F}">
      <dsp:nvSpPr>
        <dsp:cNvPr id="7" name="矩形 6"/>
        <dsp:cNvSpPr/>
      </dsp:nvSpPr>
      <dsp:spPr bwMode="white">
        <a:xfrm>
          <a:off x="535915" y="309463"/>
          <a:ext cx="10436885" cy="619323"/>
        </a:xfrm>
        <a:prstGeom prst="rect">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491587"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a:t>金融市场</a:t>
          </a:r>
        </a:p>
      </dsp:txBody>
      <dsp:txXfrm>
        <a:off x="535915" y="309463"/>
        <a:ext cx="10436885" cy="619323"/>
      </dsp:txXfrm>
    </dsp:sp>
    <dsp:sp modelId="{A05C09BE-1966-41CB-BEE3-AE9CA5E8147A}">
      <dsp:nvSpPr>
        <dsp:cNvPr id="8" name="椭圆 7"/>
        <dsp:cNvSpPr/>
      </dsp:nvSpPr>
      <dsp:spPr bwMode="white">
        <a:xfrm>
          <a:off x="148838" y="232048"/>
          <a:ext cx="774154" cy="774154"/>
        </a:xfrm>
        <a:prstGeom prst="ellipse">
          <a:avLst/>
        </a:prstGeom>
      </dsp:spPr>
      <dsp:style>
        <a:lnRef idx="2">
          <a:schemeClr val="accent3">
            <a:hueOff val="0"/>
            <a:satOff val="0"/>
            <a:lumOff val="0"/>
            <a:alpha val="100000"/>
          </a:schemeClr>
        </a:lnRef>
        <a:fillRef idx="1">
          <a:schemeClr val="lt1"/>
        </a:fillRef>
        <a:effectRef idx="0">
          <a:scrgbClr r="0" g="0" b="0"/>
        </a:effectRef>
        <a:fontRef idx="minor"/>
      </dsp:style>
      <dsp:txXfrm>
        <a:off x="148838" y="232048"/>
        <a:ext cx="774154" cy="774154"/>
      </dsp:txXfrm>
    </dsp:sp>
    <dsp:sp modelId="{3B9FB053-4B40-4D0A-8974-F6F5D40F4446}">
      <dsp:nvSpPr>
        <dsp:cNvPr id="9" name="矩形 8"/>
        <dsp:cNvSpPr/>
      </dsp:nvSpPr>
      <dsp:spPr bwMode="white">
        <a:xfrm>
          <a:off x="979703" y="1238151"/>
          <a:ext cx="9993097" cy="619323"/>
        </a:xfrm>
        <a:prstGeom prst="rect">
          <a:avLst/>
        </a:prstGeom>
      </dsp:spPr>
      <dsp:style>
        <a:lnRef idx="2">
          <a:schemeClr val="lt1"/>
        </a:lnRef>
        <a:fillRef idx="1">
          <a:schemeClr val="accent3">
            <a:hueOff val="2820000"/>
            <a:satOff val="-4215"/>
            <a:lumOff val="-685"/>
            <a:alpha val="100000"/>
          </a:schemeClr>
        </a:fillRef>
        <a:effectRef idx="0">
          <a:scrgbClr r="0" g="0" b="0"/>
        </a:effectRef>
        <a:fontRef idx="minor">
          <a:schemeClr val="lt1"/>
        </a:fontRef>
      </dsp:style>
      <dsp:txBody>
        <a:bodyPr lIns="491587"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a:t>金融量化工具及对比</a:t>
          </a:r>
        </a:p>
      </dsp:txBody>
      <dsp:txXfrm>
        <a:off x="979703" y="1238151"/>
        <a:ext cx="9993097" cy="619323"/>
      </dsp:txXfrm>
    </dsp:sp>
    <dsp:sp modelId="{42A89A65-F21D-40AF-AF67-39F05F800E2F}">
      <dsp:nvSpPr>
        <dsp:cNvPr id="10" name="椭圆 9"/>
        <dsp:cNvSpPr/>
      </dsp:nvSpPr>
      <dsp:spPr bwMode="white">
        <a:xfrm>
          <a:off x="592626" y="1160736"/>
          <a:ext cx="774154" cy="774154"/>
        </a:xfrm>
        <a:prstGeom prst="ellipse">
          <a:avLst/>
        </a:prstGeom>
      </dsp:spPr>
      <dsp:style>
        <a:lnRef idx="2">
          <a:schemeClr val="accent3">
            <a:hueOff val="2820000"/>
            <a:satOff val="-4215"/>
            <a:lumOff val="-685"/>
            <a:alpha val="100000"/>
          </a:schemeClr>
        </a:lnRef>
        <a:fillRef idx="1">
          <a:schemeClr val="lt1"/>
        </a:fillRef>
        <a:effectRef idx="0">
          <a:scrgbClr r="0" g="0" b="0"/>
        </a:effectRef>
        <a:fontRef idx="minor"/>
      </dsp:style>
      <dsp:txXfrm>
        <a:off x="592626" y="1160736"/>
        <a:ext cx="774154" cy="774154"/>
      </dsp:txXfrm>
    </dsp:sp>
    <dsp:sp modelId="{85F635E0-7F02-40DB-A209-38A4F1A18911}">
      <dsp:nvSpPr>
        <dsp:cNvPr id="11" name="矩形 10"/>
        <dsp:cNvSpPr/>
      </dsp:nvSpPr>
      <dsp:spPr bwMode="white">
        <a:xfrm>
          <a:off x="1115911" y="2166838"/>
          <a:ext cx="9856889" cy="619323"/>
        </a:xfrm>
        <a:prstGeom prst="rect">
          <a:avLst/>
        </a:prstGeom>
      </dsp:spPr>
      <dsp:style>
        <a:lnRef idx="2">
          <a:schemeClr val="lt1"/>
        </a:lnRef>
        <a:fillRef idx="1">
          <a:schemeClr val="accent3">
            <a:hueOff val="5640000"/>
            <a:satOff val="-8430"/>
            <a:lumOff val="-1372"/>
            <a:alpha val="100000"/>
          </a:schemeClr>
        </a:fillRef>
        <a:effectRef idx="0">
          <a:scrgbClr r="0" g="0" b="0"/>
        </a:effectRef>
        <a:fontRef idx="minor">
          <a:schemeClr val="lt1"/>
        </a:fontRef>
      </dsp:style>
      <dsp:txBody>
        <a:bodyPr lIns="491587"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indent="0" algn="l" defTabSz="1066800">
            <a:lnSpc>
              <a:spcPct val="90000"/>
            </a:lnSpc>
            <a:spcBef>
              <a:spcPct val="0"/>
            </a:spcBef>
            <a:spcAft>
              <a:spcPct val="35000"/>
            </a:spcAft>
            <a:buNone/>
          </a:pPr>
          <a:r>
            <a:rPr lang="zh-CN" altLang="en-US" sz="2400" kern="1200">
              <a:solidFill>
                <a:prstClr val="white"/>
              </a:solidFill>
              <a:latin typeface="Calibri" panose="020F0502020204030204"/>
              <a:ea typeface="宋体" panose="02010600030101010101" pitchFamily="2" charset="-122"/>
              <a:cs typeface="+mn-cs"/>
            </a:rPr>
            <a:t>金融计算的挑战与未来</a:t>
          </a:r>
        </a:p>
      </dsp:txBody>
      <dsp:txXfrm>
        <a:off x="1115911" y="2166838"/>
        <a:ext cx="9856889" cy="619323"/>
      </dsp:txXfrm>
    </dsp:sp>
    <dsp:sp modelId="{64E0A02A-DE7B-4DF6-B6FB-AB555FB5AA51}">
      <dsp:nvSpPr>
        <dsp:cNvPr id="12" name="椭圆 11"/>
        <dsp:cNvSpPr/>
      </dsp:nvSpPr>
      <dsp:spPr bwMode="white">
        <a:xfrm>
          <a:off x="728834" y="2089423"/>
          <a:ext cx="774154" cy="774154"/>
        </a:xfrm>
        <a:prstGeom prst="ellipse">
          <a:avLst/>
        </a:prstGeom>
      </dsp:spPr>
      <dsp:style>
        <a:lnRef idx="2">
          <a:schemeClr val="accent3">
            <a:hueOff val="5640000"/>
            <a:satOff val="-8430"/>
            <a:lumOff val="-1372"/>
            <a:alpha val="100000"/>
          </a:schemeClr>
        </a:lnRef>
        <a:fillRef idx="1">
          <a:schemeClr val="lt1"/>
        </a:fillRef>
        <a:effectRef idx="0">
          <a:scrgbClr r="0" g="0" b="0"/>
        </a:effectRef>
        <a:fontRef idx="minor"/>
      </dsp:style>
      <dsp:txXfrm>
        <a:off x="728834" y="2089423"/>
        <a:ext cx="774154" cy="774154"/>
      </dsp:txXfrm>
    </dsp:sp>
    <dsp:sp modelId="{2B8A6782-50ED-4511-96F1-FA74397CA1AA}">
      <dsp:nvSpPr>
        <dsp:cNvPr id="13" name="矩形 12"/>
        <dsp:cNvSpPr/>
      </dsp:nvSpPr>
      <dsp:spPr bwMode="white">
        <a:xfrm>
          <a:off x="979703" y="3095526"/>
          <a:ext cx="9993097" cy="619323"/>
        </a:xfrm>
        <a:prstGeom prst="rect">
          <a:avLst/>
        </a:prstGeom>
      </dsp:spPr>
      <dsp:style>
        <a:lnRef idx="2">
          <a:schemeClr val="lt1"/>
        </a:lnRef>
        <a:fillRef idx="1">
          <a:schemeClr val="accent3">
            <a:hueOff val="8460000"/>
            <a:satOff val="-12646"/>
            <a:lumOff val="-2058"/>
            <a:alpha val="100000"/>
          </a:schemeClr>
        </a:fillRef>
        <a:effectRef idx="0">
          <a:scrgbClr r="0" g="0" b="0"/>
        </a:effectRef>
        <a:fontRef idx="minor">
          <a:schemeClr val="lt1"/>
        </a:fontRef>
      </dsp:style>
      <dsp:txBody>
        <a:bodyPr lIns="491587"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indent="0" algn="l" defTabSz="1066800">
            <a:lnSpc>
              <a:spcPct val="90000"/>
            </a:lnSpc>
            <a:spcBef>
              <a:spcPct val="0"/>
            </a:spcBef>
            <a:spcAft>
              <a:spcPct val="35000"/>
            </a:spcAft>
            <a:buNone/>
          </a:pPr>
          <a:r>
            <a:rPr lang="zh-CN" altLang="en-US" sz="2400" kern="1200">
              <a:solidFill>
                <a:prstClr val="white"/>
              </a:solidFill>
              <a:latin typeface="Calibri" panose="020F0502020204030204"/>
              <a:ea typeface="宋体" panose="02010600030101010101" pitchFamily="2" charset="-122"/>
              <a:cs typeface="+mn-cs"/>
            </a:rPr>
            <a:t>大模型对金融的冲击</a:t>
          </a:r>
        </a:p>
      </dsp:txBody>
      <dsp:txXfrm>
        <a:off x="979703" y="3095526"/>
        <a:ext cx="9993097" cy="619323"/>
      </dsp:txXfrm>
    </dsp:sp>
    <dsp:sp modelId="{5CB960A5-C679-4769-A741-842920FB957D}">
      <dsp:nvSpPr>
        <dsp:cNvPr id="14" name="椭圆 13"/>
        <dsp:cNvSpPr/>
      </dsp:nvSpPr>
      <dsp:spPr bwMode="white">
        <a:xfrm>
          <a:off x="592626" y="3018111"/>
          <a:ext cx="774154" cy="774154"/>
        </a:xfrm>
        <a:prstGeom prst="ellipse">
          <a:avLst/>
        </a:prstGeom>
      </dsp:spPr>
      <dsp:style>
        <a:lnRef idx="2">
          <a:schemeClr val="accent3">
            <a:hueOff val="8460000"/>
            <a:satOff val="-12646"/>
            <a:lumOff val="-2058"/>
            <a:alpha val="100000"/>
          </a:schemeClr>
        </a:lnRef>
        <a:fillRef idx="1">
          <a:schemeClr val="lt1"/>
        </a:fillRef>
        <a:effectRef idx="0">
          <a:scrgbClr r="0" g="0" b="0"/>
        </a:effectRef>
        <a:fontRef idx="minor"/>
      </dsp:style>
      <dsp:txXfrm>
        <a:off x="592626" y="3018111"/>
        <a:ext cx="774154" cy="774154"/>
      </dsp:txXfrm>
    </dsp:sp>
    <dsp:sp modelId="{8DFC578F-7452-43A1-9FE2-13FD98F17B71}">
      <dsp:nvSpPr>
        <dsp:cNvPr id="15" name="矩形 14"/>
        <dsp:cNvSpPr/>
      </dsp:nvSpPr>
      <dsp:spPr bwMode="white">
        <a:xfrm>
          <a:off x="535915" y="4024213"/>
          <a:ext cx="10436885" cy="619323"/>
        </a:xfrm>
        <a:prstGeom prst="rect">
          <a:avLst/>
        </a:prstGeom>
      </dsp:spPr>
      <dsp:style>
        <a:lnRef idx="2">
          <a:schemeClr val="lt1"/>
        </a:lnRef>
        <a:fillRef idx="1">
          <a:schemeClr val="accent3">
            <a:hueOff val="11280000"/>
            <a:satOff val="-16862"/>
            <a:lumOff val="-2744"/>
            <a:alpha val="100000"/>
          </a:schemeClr>
        </a:fillRef>
        <a:effectRef idx="0">
          <a:scrgbClr r="0" g="0" b="0"/>
        </a:effectRef>
        <a:fontRef idx="minor">
          <a:schemeClr val="lt1"/>
        </a:fontRef>
      </dsp:style>
      <dsp:txBody>
        <a:bodyPr lIns="491587"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indent="0" algn="l" defTabSz="1066800">
            <a:lnSpc>
              <a:spcPct val="90000"/>
            </a:lnSpc>
            <a:spcBef>
              <a:spcPct val="0"/>
            </a:spcBef>
            <a:spcAft>
              <a:spcPct val="35000"/>
            </a:spcAft>
          </a:pPr>
          <a:r>
            <a:rPr lang="zh-CN" altLang="en-US" sz="2400" kern="1200"/>
            <a:t>图计算在金融领域的应用</a:t>
          </a:r>
          <a:endParaRPr lang="zh-CN" altLang="en-US" sz="2400" kern="1200">
            <a:solidFill>
              <a:prstClr val="white"/>
            </a:solidFill>
            <a:latin typeface="Calibri" panose="020F0502020204030204"/>
            <a:ea typeface="宋体" panose="02010600030101010101" pitchFamily="2" charset="-122"/>
            <a:cs typeface="+mn-cs"/>
          </a:endParaRPr>
        </a:p>
      </dsp:txBody>
      <dsp:txXfrm>
        <a:off x="535915" y="4024213"/>
        <a:ext cx="10436885" cy="619323"/>
      </dsp:txXfrm>
    </dsp:sp>
    <dsp:sp modelId="{EFE924A7-B74F-4FBD-BBCD-EA91DA4ABCC4}">
      <dsp:nvSpPr>
        <dsp:cNvPr id="16" name="椭圆 15"/>
        <dsp:cNvSpPr/>
      </dsp:nvSpPr>
      <dsp:spPr bwMode="white">
        <a:xfrm>
          <a:off x="148838" y="3946798"/>
          <a:ext cx="774154" cy="774154"/>
        </a:xfrm>
        <a:prstGeom prst="ellipse">
          <a:avLst/>
        </a:prstGeom>
      </dsp:spPr>
      <dsp:style>
        <a:lnRef idx="2">
          <a:schemeClr val="accent3">
            <a:hueOff val="11280000"/>
            <a:satOff val="-16862"/>
            <a:lumOff val="-2744"/>
            <a:alpha val="100000"/>
          </a:schemeClr>
        </a:lnRef>
        <a:fillRef idx="1">
          <a:schemeClr val="lt1"/>
        </a:fillRef>
        <a:effectRef idx="0">
          <a:scrgbClr r="0" g="0" b="0"/>
        </a:effectRef>
        <a:fontRef idx="minor"/>
      </dsp:style>
      <dsp:txXfrm>
        <a:off x="148838" y="3946798"/>
        <a:ext cx="774154" cy="774154"/>
      </dsp:txXfrm>
    </dsp:sp>
    <dsp:sp modelId="{DD22E0B7-5088-4ED1-9741-868349E5B89C}">
      <dsp:nvSpPr>
        <dsp:cNvPr id="3" name="矩形 2" hidden="1"/>
        <dsp:cNvSpPr/>
      </dsp:nvSpPr>
      <dsp:spPr bwMode="white">
        <a:xfrm>
          <a:off x="138455" y="104954"/>
          <a:ext cx="36000" cy="36000"/>
        </a:xfrm>
        <a:prstGeom prst="rect">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Xfrm>
        <a:off x="138455" y="104954"/>
        <a:ext cx="36000" cy="36000"/>
      </dsp:txXfrm>
    </dsp:sp>
    <dsp:sp modelId="{E308B716-A300-401D-BBD7-D67586C895DE}">
      <dsp:nvSpPr>
        <dsp:cNvPr id="5" name="矩形 4" hidden="1"/>
        <dsp:cNvSpPr/>
      </dsp:nvSpPr>
      <dsp:spPr bwMode="white">
        <a:xfrm>
          <a:off x="1113325" y="2458500"/>
          <a:ext cx="36000" cy="36000"/>
        </a:xfrm>
        <a:prstGeom prst="rect">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Xfrm>
        <a:off x="1113325" y="2458500"/>
        <a:ext cx="36000" cy="36000"/>
      </dsp:txXfrm>
    </dsp:sp>
    <dsp:sp modelId="{103F6D41-E2A4-4EF1-B7F8-EC9870C5A7BE}">
      <dsp:nvSpPr>
        <dsp:cNvPr id="6" name="矩形 5" hidden="1"/>
        <dsp:cNvSpPr/>
      </dsp:nvSpPr>
      <dsp:spPr bwMode="white">
        <a:xfrm>
          <a:off x="138455" y="4812046"/>
          <a:ext cx="36000" cy="36000"/>
        </a:xfrm>
        <a:prstGeom prst="rect">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Xfrm>
        <a:off x="138455" y="4812046"/>
        <a:ext cx="36000" cy="3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438900" cy="4953000"/>
        <a:chOff x="0" y="0"/>
        <a:chExt cx="6438900" cy="4953000"/>
      </a:xfrm>
    </dsp:grpSpPr>
    <dsp:sp modelId="{9A77F034-BF43-4F77-B93C-259A60596F0E}">
      <dsp:nvSpPr>
        <dsp:cNvPr id="3" name="圆角矩形 2"/>
        <dsp:cNvSpPr/>
      </dsp:nvSpPr>
      <dsp:spPr bwMode="white">
        <a:xfrm>
          <a:off x="1148183" y="215007"/>
          <a:ext cx="3599999" cy="1586545"/>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0" i="0">
              <a:solidFill>
                <a:schemeClr val="dk1"/>
              </a:solidFill>
            </a:rPr>
            <a:t>可以更准确地分析金融市场数据，并预测市场走势和价格</a:t>
          </a:r>
          <a:br>
            <a:rPr lang="en-US" altLang="zh-CN" sz="1800" b="0" i="0">
              <a:solidFill>
                <a:schemeClr val="dk1"/>
              </a:solidFill>
            </a:rPr>
          </a:br>
          <a:r>
            <a:rPr lang="zh-CN" altLang="en-US" sz="1800" b="0" i="0">
              <a:solidFill>
                <a:schemeClr val="dk1"/>
              </a:solidFill>
            </a:rPr>
            <a:t>变动</a:t>
          </a:r>
          <a:endParaRPr lang="zh-CN" altLang="en-US" sz="1800">
            <a:solidFill>
              <a:schemeClr val="dk1"/>
            </a:solidFill>
          </a:endParaRPr>
        </a:p>
      </dsp:txBody>
      <dsp:txXfrm>
        <a:off x="1148183" y="215007"/>
        <a:ext cx="3599999" cy="1586545"/>
      </dsp:txXfrm>
    </dsp:sp>
    <dsp:sp modelId="{C9FC42AF-D1B3-4D73-8931-81A0AB596602}">
      <dsp:nvSpPr>
        <dsp:cNvPr id="4" name="圆角矩形 3"/>
        <dsp:cNvSpPr/>
      </dsp:nvSpPr>
      <dsp:spPr bwMode="white">
        <a:xfrm>
          <a:off x="6162298" y="143613"/>
          <a:ext cx="3599999" cy="1586545"/>
        </a:xfrm>
        <a:prstGeom prst="roundRect">
          <a:avLst>
            <a:gd name="adj" fmla="val 10000"/>
          </a:avLst>
        </a:prstGeom>
      </dsp:spPr>
      <dsp:style>
        <a:lnRef idx="2">
          <a:schemeClr val="accent3"/>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0" i="0">
              <a:solidFill>
                <a:schemeClr val="dk1"/>
              </a:solidFill>
            </a:rPr>
            <a:t>更好地识别和量化投资组合的风险，帮助投资者更有效地管理风险，并降低投资组合的波动性</a:t>
          </a:r>
          <a:endParaRPr lang="zh-CN" altLang="en-US" sz="1800">
            <a:solidFill>
              <a:schemeClr val="dk1"/>
            </a:solidFill>
          </a:endParaRPr>
        </a:p>
      </dsp:txBody>
      <dsp:txXfrm>
        <a:off x="6162298" y="143613"/>
        <a:ext cx="3599999" cy="1586545"/>
      </dsp:txXfrm>
    </dsp:sp>
    <dsp:sp modelId="{CB866871-41C3-4546-B2B1-A2AA054FD0AA}">
      <dsp:nvSpPr>
        <dsp:cNvPr id="5" name="圆角矩形 4"/>
        <dsp:cNvSpPr/>
      </dsp:nvSpPr>
      <dsp:spPr bwMode="white">
        <a:xfrm>
          <a:off x="6327994" y="3294650"/>
          <a:ext cx="3599999" cy="1586545"/>
        </a:xfrm>
        <a:prstGeom prst="roundRect">
          <a:avLst>
            <a:gd name="adj" fmla="val 10000"/>
          </a:avLst>
        </a:prstGeom>
      </dsp:spPr>
      <dsp:style>
        <a:lnRef idx="2">
          <a:schemeClr val="accent4"/>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0" i="0">
              <a:solidFill>
                <a:schemeClr val="dk1"/>
              </a:solidFill>
            </a:rPr>
            <a:t>自动分析和理解海量金融信息，为投资者提供更智能的投资建议和决策支持</a:t>
          </a:r>
          <a:endParaRPr lang="zh-CN" altLang="en-US" sz="1800">
            <a:solidFill>
              <a:schemeClr val="dk1"/>
            </a:solidFill>
          </a:endParaRPr>
        </a:p>
      </dsp:txBody>
      <dsp:txXfrm>
        <a:off x="6327994" y="3294650"/>
        <a:ext cx="3599999" cy="1586545"/>
      </dsp:txXfrm>
    </dsp:sp>
    <dsp:sp modelId="{2471FFCC-7098-4BC3-BDE0-AD586D15B48A}">
      <dsp:nvSpPr>
        <dsp:cNvPr id="6" name="圆角矩形 5"/>
        <dsp:cNvSpPr/>
      </dsp:nvSpPr>
      <dsp:spPr bwMode="white">
        <a:xfrm>
          <a:off x="1200593" y="3368932"/>
          <a:ext cx="3599999" cy="1586545"/>
        </a:xfrm>
        <a:prstGeom prst="roundRect">
          <a:avLst>
            <a:gd name="adj" fmla="val 10000"/>
          </a:avLst>
        </a:prstGeom>
      </dsp:spPr>
      <dsp:style>
        <a:lnRef idx="2">
          <a:schemeClr val="accent5"/>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0" i="0">
              <a:solidFill>
                <a:schemeClr val="dk1"/>
              </a:solidFill>
            </a:rPr>
            <a:t>自动化执行交易和</a:t>
          </a:r>
          <a:br>
            <a:rPr lang="en-US" altLang="zh-CN" sz="1800" b="0" i="0">
              <a:solidFill>
                <a:schemeClr val="dk1"/>
              </a:solidFill>
            </a:rPr>
          </a:br>
          <a:r>
            <a:rPr lang="zh-CN" altLang="en-US" sz="1800" b="0" i="0">
              <a:solidFill>
                <a:schemeClr val="dk1"/>
              </a:solidFill>
            </a:rPr>
            <a:t>进行高频交易，提高交易效率和执行速度</a:t>
          </a:r>
          <a:endParaRPr lang="zh-CN" altLang="en-US" sz="1800">
            <a:solidFill>
              <a:schemeClr val="dk1"/>
            </a:solidFill>
          </a:endParaRPr>
        </a:p>
      </dsp:txBody>
      <dsp:txXfrm>
        <a:off x="1200593" y="3368932"/>
        <a:ext cx="3599999" cy="1586545"/>
      </dsp:txXfrm>
    </dsp:sp>
    <dsp:sp modelId="{998EF31F-9A1C-4A05-AF6F-A6CCACB8661E}">
      <dsp:nvSpPr>
        <dsp:cNvPr id="7" name="饼形 6"/>
        <dsp:cNvSpPr/>
      </dsp:nvSpPr>
      <dsp:spPr bwMode="white">
        <a:xfrm>
          <a:off x="3292221" y="282321"/>
          <a:ext cx="2144649" cy="2144649"/>
        </a:xfrm>
        <a:prstGeom prst="pieWedge">
          <a:avLst/>
        </a:prstGeom>
      </dsp:spPr>
      <dsp:style>
        <a:lnRef idx="2">
          <a:schemeClr val="lt1"/>
        </a:lnRef>
        <a:fillRef idx="1">
          <a:schemeClr val="accent2"/>
        </a:fillRef>
        <a:effectRef idx="0">
          <a:scrgbClr r="0" g="0" b="0"/>
        </a:effectRef>
        <a:fontRef idx="minor">
          <a:schemeClr val="lt1"/>
        </a:fontRef>
      </dsp:style>
      <dsp:txBody>
        <a:bodyPr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i="0"/>
            <a:t>更准确的市场预测</a:t>
          </a:r>
          <a:endParaRPr lang="zh-CN" altLang="en-US" b="1"/>
        </a:p>
      </dsp:txBody>
      <dsp:txXfrm>
        <a:off x="3292221" y="282321"/>
        <a:ext cx="2144649" cy="2144649"/>
      </dsp:txXfrm>
    </dsp:sp>
    <dsp:sp modelId="{BE3CF086-BC00-4A5A-BE36-C6BC90280A84}">
      <dsp:nvSpPr>
        <dsp:cNvPr id="8" name="饼形 7"/>
        <dsp:cNvSpPr/>
      </dsp:nvSpPr>
      <dsp:spPr bwMode="white">
        <a:xfrm rot="5400000">
          <a:off x="5535930" y="282321"/>
          <a:ext cx="2144649" cy="2144649"/>
        </a:xfrm>
        <a:prstGeom prst="pieWedge">
          <a:avLst/>
        </a:prstGeom>
      </dsp:spPr>
      <dsp:style>
        <a:lnRef idx="2">
          <a:schemeClr val="lt1"/>
        </a:lnRef>
        <a:fillRef idx="1">
          <a:schemeClr val="accent3"/>
        </a:fillRef>
        <a:effectRef idx="0">
          <a:scrgbClr r="0" g="0" b="0"/>
        </a:effectRef>
        <a:fontRef idx="minor">
          <a:schemeClr val="lt1"/>
        </a:fontRef>
      </dsp:style>
      <dsp:txBody>
        <a:bodyPr rot="-5400000"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i="0"/>
            <a:t>更精确的风险管理</a:t>
          </a:r>
          <a:endParaRPr lang="zh-CN" altLang="en-US"/>
        </a:p>
      </dsp:txBody>
      <dsp:txXfrm rot="5400000">
        <a:off x="5535930" y="282321"/>
        <a:ext cx="2144649" cy="2144649"/>
      </dsp:txXfrm>
    </dsp:sp>
    <dsp:sp modelId="{2458AF03-9B62-4CB8-91FE-59EC2D55ECC3}">
      <dsp:nvSpPr>
        <dsp:cNvPr id="9" name="饼形 8"/>
        <dsp:cNvSpPr/>
      </dsp:nvSpPr>
      <dsp:spPr bwMode="white">
        <a:xfrm rot="10800000">
          <a:off x="5535930" y="2526030"/>
          <a:ext cx="2144649" cy="2144649"/>
        </a:xfrm>
        <a:prstGeom prst="pieWedge">
          <a:avLst/>
        </a:prstGeom>
      </dsp:spPr>
      <dsp:style>
        <a:lnRef idx="2">
          <a:schemeClr val="lt1"/>
        </a:lnRef>
        <a:fillRef idx="1">
          <a:schemeClr val="accent4"/>
        </a:fillRef>
        <a:effectRef idx="0">
          <a:scrgbClr r="0" g="0" b="0"/>
        </a:effectRef>
        <a:fontRef idx="minor">
          <a:schemeClr val="lt1"/>
        </a:fontRef>
      </dsp:style>
      <dsp:txBody>
        <a:bodyPr rot="10800000"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i="0"/>
            <a:t>更智能的投资决策</a:t>
          </a:r>
          <a:endParaRPr lang="zh-CN" altLang="en-US"/>
        </a:p>
      </dsp:txBody>
      <dsp:txXfrm rot="10800000">
        <a:off x="5535930" y="2526030"/>
        <a:ext cx="2144649" cy="2144649"/>
      </dsp:txXfrm>
    </dsp:sp>
    <dsp:sp modelId="{B92CBCDA-EFC2-44CD-ABFB-6FA98D145758}">
      <dsp:nvSpPr>
        <dsp:cNvPr id="10" name="饼形 9"/>
        <dsp:cNvSpPr/>
      </dsp:nvSpPr>
      <dsp:spPr bwMode="white">
        <a:xfrm rot="16200000">
          <a:off x="3292221" y="2526030"/>
          <a:ext cx="2144649" cy="2144649"/>
        </a:xfrm>
        <a:prstGeom prst="pieWedge">
          <a:avLst/>
        </a:prstGeom>
      </dsp:spPr>
      <dsp:style>
        <a:lnRef idx="2">
          <a:schemeClr val="lt1"/>
        </a:lnRef>
        <a:fillRef idx="1">
          <a:schemeClr val="accent5"/>
        </a:fillRef>
        <a:effectRef idx="0">
          <a:scrgbClr r="0" g="0" b="0"/>
        </a:effectRef>
        <a:fontRef idx="minor">
          <a:schemeClr val="lt1"/>
        </a:fontRef>
      </dsp:style>
      <dsp:txBody>
        <a:bodyPr rot="5400000" lIns="177800" tIns="177800" rIns="177800" bIns="17780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i="0"/>
            <a:t>更高效的交易执行</a:t>
          </a:r>
          <a:endParaRPr lang="zh-CN" altLang="en-US"/>
        </a:p>
      </dsp:txBody>
      <dsp:txXfrm rot="16200000">
        <a:off x="3292221" y="2526030"/>
        <a:ext cx="2144649" cy="2144649"/>
      </dsp:txXfrm>
    </dsp:sp>
    <dsp:sp modelId="{861493B6-73B8-4049-AD46-8415D2F7343D}">
      <dsp:nvSpPr>
        <dsp:cNvPr id="11" name="环形箭头 10"/>
        <dsp:cNvSpPr/>
      </dsp:nvSpPr>
      <dsp:spPr bwMode="white">
        <a:xfrm>
          <a:off x="5116163" y="2030730"/>
          <a:ext cx="740474" cy="643890"/>
        </a:xfrm>
        <a:prstGeom prst="circularArrow">
          <a:avLst/>
        </a:prstGeom>
      </dsp:spPr>
      <dsp:style>
        <a:lnRef idx="2">
          <a:schemeClr val="lt1"/>
        </a:lnRef>
        <a:fillRef idx="1">
          <a:schemeClr val="accent2">
            <a:tint val="40000"/>
          </a:schemeClr>
        </a:fillRef>
        <a:effectRef idx="0">
          <a:scrgbClr r="0" g="0" b="0"/>
        </a:effectRef>
        <a:fontRef idx="minor"/>
      </dsp:style>
      <dsp:txXfrm>
        <a:off x="5116163" y="2030730"/>
        <a:ext cx="740474" cy="643890"/>
      </dsp:txXfrm>
    </dsp:sp>
    <dsp:sp modelId="{0ECC45B5-38CD-4F15-BD13-6952BE0A46E2}">
      <dsp:nvSpPr>
        <dsp:cNvPr id="12" name="环形箭头 11"/>
        <dsp:cNvSpPr/>
      </dsp:nvSpPr>
      <dsp:spPr bwMode="white">
        <a:xfrm rot="10800000">
          <a:off x="5116163" y="2278380"/>
          <a:ext cx="740474" cy="643890"/>
        </a:xfrm>
        <a:prstGeom prst="circularArrow">
          <a:avLst/>
        </a:prstGeom>
      </dsp:spPr>
      <dsp:style>
        <a:lnRef idx="2">
          <a:schemeClr val="lt1"/>
        </a:lnRef>
        <a:fillRef idx="1">
          <a:schemeClr val="accent2">
            <a:tint val="40000"/>
          </a:schemeClr>
        </a:fillRef>
        <a:effectRef idx="0">
          <a:scrgbClr r="0" g="0" b="0"/>
        </a:effectRef>
        <a:fontRef idx="minor"/>
      </dsp:style>
      <dsp:txXfrm rot="10800000">
        <a:off x="5116163" y="2278380"/>
        <a:ext cx="740474" cy="643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610411" cy="3253775"/>
        <a:chOff x="0" y="0"/>
        <a:chExt cx="5610411" cy="3253775"/>
      </a:xfrm>
    </dsp:grpSpPr>
    <dsp:sp modelId="{526B5979-7215-4D8C-8B66-10F2C2E75778}">
      <dsp:nvSpPr>
        <dsp:cNvPr id="3" name="矩形 2"/>
        <dsp:cNvSpPr/>
      </dsp:nvSpPr>
      <dsp:spPr bwMode="white">
        <a:xfrm>
          <a:off x="115230" y="945033"/>
          <a:ext cx="1448603" cy="4773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tx1"/>
              </a:solidFill>
            </a:rPr>
            <a:t>数据</a:t>
          </a:r>
          <a:endParaRPr>
            <a:solidFill>
              <a:schemeClr val="tx1"/>
            </a:solidFill>
          </a:endParaRPr>
        </a:p>
      </dsp:txBody>
      <dsp:txXfrm>
        <a:off x="115230" y="945033"/>
        <a:ext cx="1448603" cy="477380"/>
      </dsp:txXfrm>
    </dsp:sp>
    <dsp:sp modelId="{E751DB60-A20A-4FB9-9392-8D2013387DA5}">
      <dsp:nvSpPr>
        <dsp:cNvPr id="4" name="椭圆 3"/>
        <dsp:cNvSpPr/>
      </dsp:nvSpPr>
      <dsp:spPr bwMode="white">
        <a:xfrm>
          <a:off x="98768" y="796880"/>
          <a:ext cx="115230" cy="115230"/>
        </a:xfrm>
        <a:prstGeom prst="ellipse">
          <a:avLst/>
        </a:prstGeom>
      </dsp:spPr>
      <dsp:style>
        <a:lnRef idx="2">
          <a:schemeClr val="lt1"/>
        </a:lnRef>
        <a:fillRef idx="1">
          <a:schemeClr val="accent2"/>
        </a:fillRef>
        <a:effectRef idx="0">
          <a:scrgbClr r="0" g="0" b="0"/>
        </a:effectRef>
        <a:fontRef idx="minor">
          <a:schemeClr val="lt1"/>
        </a:fontRef>
      </dsp:style>
      <dsp:txXfrm>
        <a:off x="98768" y="796880"/>
        <a:ext cx="115230" cy="115230"/>
      </dsp:txXfrm>
    </dsp:sp>
    <dsp:sp modelId="{9286AD2F-643B-47DB-B1D5-1DD82E87EAA1}">
      <dsp:nvSpPr>
        <dsp:cNvPr id="5" name="椭圆 4"/>
        <dsp:cNvSpPr/>
      </dsp:nvSpPr>
      <dsp:spPr bwMode="white">
        <a:xfrm>
          <a:off x="181075" y="632266"/>
          <a:ext cx="115230" cy="115230"/>
        </a:xfrm>
        <a:prstGeom prst="ellipse">
          <a:avLst/>
        </a:prstGeom>
      </dsp:spPr>
      <dsp:style>
        <a:lnRef idx="2">
          <a:schemeClr val="lt1"/>
        </a:lnRef>
        <a:fillRef idx="1">
          <a:schemeClr val="accent3"/>
        </a:fillRef>
        <a:effectRef idx="0">
          <a:scrgbClr r="0" g="0" b="0"/>
        </a:effectRef>
        <a:fontRef idx="minor">
          <a:schemeClr val="lt1"/>
        </a:fontRef>
      </dsp:style>
      <dsp:txXfrm>
        <a:off x="181075" y="632266"/>
        <a:ext cx="115230" cy="115230"/>
      </dsp:txXfrm>
    </dsp:sp>
    <dsp:sp modelId="{3A6AD598-B351-43C6-9615-E1F31E22AD28}">
      <dsp:nvSpPr>
        <dsp:cNvPr id="6" name="椭圆 5"/>
        <dsp:cNvSpPr/>
      </dsp:nvSpPr>
      <dsp:spPr bwMode="white">
        <a:xfrm>
          <a:off x="378612" y="665189"/>
          <a:ext cx="181075" cy="181075"/>
        </a:xfrm>
        <a:prstGeom prst="ellipse">
          <a:avLst/>
        </a:prstGeom>
      </dsp:spPr>
      <dsp:style>
        <a:lnRef idx="2">
          <a:schemeClr val="lt1"/>
        </a:lnRef>
        <a:fillRef idx="1">
          <a:schemeClr val="accent4"/>
        </a:fillRef>
        <a:effectRef idx="0">
          <a:scrgbClr r="0" g="0" b="0"/>
        </a:effectRef>
        <a:fontRef idx="minor">
          <a:schemeClr val="lt1"/>
        </a:fontRef>
      </dsp:style>
      <dsp:txXfrm>
        <a:off x="378612" y="665189"/>
        <a:ext cx="181075" cy="181075"/>
      </dsp:txXfrm>
    </dsp:sp>
    <dsp:sp modelId="{4BDEFF10-EB60-4EE7-AC67-05AB8BE363F6}">
      <dsp:nvSpPr>
        <dsp:cNvPr id="7" name="椭圆 6"/>
        <dsp:cNvSpPr/>
      </dsp:nvSpPr>
      <dsp:spPr bwMode="white">
        <a:xfrm>
          <a:off x="543226" y="484114"/>
          <a:ext cx="115230" cy="115230"/>
        </a:xfrm>
        <a:prstGeom prst="ellipse">
          <a:avLst/>
        </a:prstGeom>
      </dsp:spPr>
      <dsp:style>
        <a:lnRef idx="2">
          <a:schemeClr val="lt1"/>
        </a:lnRef>
        <a:fillRef idx="1">
          <a:schemeClr val="accent5"/>
        </a:fillRef>
        <a:effectRef idx="0">
          <a:scrgbClr r="0" g="0" b="0"/>
        </a:effectRef>
        <a:fontRef idx="minor">
          <a:schemeClr val="lt1"/>
        </a:fontRef>
      </dsp:style>
      <dsp:txXfrm>
        <a:off x="543226" y="484114"/>
        <a:ext cx="115230" cy="115230"/>
      </dsp:txXfrm>
    </dsp:sp>
    <dsp:sp modelId="{9D9289BC-821F-410D-9E1A-8639E9BDD633}">
      <dsp:nvSpPr>
        <dsp:cNvPr id="8" name="椭圆 7"/>
        <dsp:cNvSpPr/>
      </dsp:nvSpPr>
      <dsp:spPr bwMode="white">
        <a:xfrm>
          <a:off x="757224" y="418268"/>
          <a:ext cx="115230" cy="115230"/>
        </a:xfrm>
        <a:prstGeom prst="ellipse">
          <a:avLst/>
        </a:prstGeom>
      </dsp:spPr>
      <dsp:style>
        <a:lnRef idx="2">
          <a:schemeClr val="lt1"/>
        </a:lnRef>
        <a:fillRef idx="1">
          <a:schemeClr val="accent6"/>
        </a:fillRef>
        <a:effectRef idx="0">
          <a:scrgbClr r="0" g="0" b="0"/>
        </a:effectRef>
        <a:fontRef idx="minor">
          <a:schemeClr val="lt1"/>
        </a:fontRef>
      </dsp:style>
      <dsp:txXfrm>
        <a:off x="757224" y="418268"/>
        <a:ext cx="115230" cy="115230"/>
      </dsp:txXfrm>
    </dsp:sp>
    <dsp:sp modelId="{453564F1-5F5B-4C1C-B8AA-67EEF5F328BF}">
      <dsp:nvSpPr>
        <dsp:cNvPr id="9" name="椭圆 8"/>
        <dsp:cNvSpPr/>
      </dsp:nvSpPr>
      <dsp:spPr bwMode="white">
        <a:xfrm>
          <a:off x="1020607" y="533498"/>
          <a:ext cx="115230" cy="115230"/>
        </a:xfrm>
        <a:prstGeom prst="ellipse">
          <a:avLst/>
        </a:prstGeom>
      </dsp:spPr>
      <dsp:style>
        <a:lnRef idx="2">
          <a:schemeClr val="lt1"/>
        </a:lnRef>
        <a:fillRef idx="1">
          <a:schemeClr val="accent2"/>
        </a:fillRef>
        <a:effectRef idx="0">
          <a:scrgbClr r="0" g="0" b="0"/>
        </a:effectRef>
        <a:fontRef idx="minor">
          <a:schemeClr val="lt1"/>
        </a:fontRef>
      </dsp:style>
      <dsp:txXfrm>
        <a:off x="1020607" y="533498"/>
        <a:ext cx="115230" cy="115230"/>
      </dsp:txXfrm>
    </dsp:sp>
    <dsp:sp modelId="{FA335FE7-EDB9-4BB7-8E79-F08D89B60029}">
      <dsp:nvSpPr>
        <dsp:cNvPr id="10" name="椭圆 9"/>
        <dsp:cNvSpPr/>
      </dsp:nvSpPr>
      <dsp:spPr bwMode="white">
        <a:xfrm>
          <a:off x="1185220" y="615805"/>
          <a:ext cx="181075" cy="181075"/>
        </a:xfrm>
        <a:prstGeom prst="ellipse">
          <a:avLst/>
        </a:prstGeom>
      </dsp:spPr>
      <dsp:style>
        <a:lnRef idx="2">
          <a:schemeClr val="lt1"/>
        </a:lnRef>
        <a:fillRef idx="1">
          <a:schemeClr val="accent3"/>
        </a:fillRef>
        <a:effectRef idx="0">
          <a:scrgbClr r="0" g="0" b="0"/>
        </a:effectRef>
        <a:fontRef idx="minor">
          <a:schemeClr val="lt1"/>
        </a:fontRef>
      </dsp:style>
      <dsp:txXfrm>
        <a:off x="1185220" y="615805"/>
        <a:ext cx="181075" cy="181075"/>
      </dsp:txXfrm>
    </dsp:sp>
    <dsp:sp modelId="{DC894473-0616-4103-A40D-19FE08B4FBC6}">
      <dsp:nvSpPr>
        <dsp:cNvPr id="11" name="椭圆 10"/>
        <dsp:cNvSpPr/>
      </dsp:nvSpPr>
      <dsp:spPr bwMode="white">
        <a:xfrm>
          <a:off x="1415680" y="796880"/>
          <a:ext cx="115230" cy="115230"/>
        </a:xfrm>
        <a:prstGeom prst="ellipse">
          <a:avLst/>
        </a:prstGeom>
      </dsp:spPr>
      <dsp:style>
        <a:lnRef idx="2">
          <a:schemeClr val="lt1"/>
        </a:lnRef>
        <a:fillRef idx="1">
          <a:schemeClr val="accent4"/>
        </a:fillRef>
        <a:effectRef idx="0">
          <a:scrgbClr r="0" g="0" b="0"/>
        </a:effectRef>
        <a:fontRef idx="minor">
          <a:schemeClr val="lt1"/>
        </a:fontRef>
      </dsp:style>
      <dsp:txXfrm>
        <a:off x="1415680" y="796880"/>
        <a:ext cx="115230" cy="115230"/>
      </dsp:txXfrm>
    </dsp:sp>
    <dsp:sp modelId="{60E1AD04-AD3B-42B4-BB85-F89398C7A844}">
      <dsp:nvSpPr>
        <dsp:cNvPr id="12" name="椭圆 11"/>
        <dsp:cNvSpPr/>
      </dsp:nvSpPr>
      <dsp:spPr bwMode="white">
        <a:xfrm>
          <a:off x="1514448" y="977956"/>
          <a:ext cx="115230" cy="115230"/>
        </a:xfrm>
        <a:prstGeom prst="ellipse">
          <a:avLst/>
        </a:prstGeom>
      </dsp:spPr>
      <dsp:style>
        <a:lnRef idx="2">
          <a:schemeClr val="lt1"/>
        </a:lnRef>
        <a:fillRef idx="1">
          <a:schemeClr val="accent5"/>
        </a:fillRef>
        <a:effectRef idx="0">
          <a:scrgbClr r="0" g="0" b="0"/>
        </a:effectRef>
        <a:fontRef idx="minor">
          <a:schemeClr val="lt1"/>
        </a:fontRef>
      </dsp:style>
      <dsp:txXfrm>
        <a:off x="1514448" y="977956"/>
        <a:ext cx="115230" cy="115230"/>
      </dsp:txXfrm>
    </dsp:sp>
    <dsp:sp modelId="{043E4B3D-BAC0-495E-A55D-0E7C6D7E2864}">
      <dsp:nvSpPr>
        <dsp:cNvPr id="13" name="椭圆 12"/>
        <dsp:cNvSpPr/>
      </dsp:nvSpPr>
      <dsp:spPr bwMode="white">
        <a:xfrm>
          <a:off x="658456" y="632266"/>
          <a:ext cx="296305" cy="296305"/>
        </a:xfrm>
        <a:prstGeom prst="ellipse">
          <a:avLst/>
        </a:prstGeom>
      </dsp:spPr>
      <dsp:style>
        <a:lnRef idx="2">
          <a:schemeClr val="lt1"/>
        </a:lnRef>
        <a:fillRef idx="1">
          <a:schemeClr val="accent6"/>
        </a:fillRef>
        <a:effectRef idx="0">
          <a:scrgbClr r="0" g="0" b="0"/>
        </a:effectRef>
        <a:fontRef idx="minor">
          <a:schemeClr val="lt1"/>
        </a:fontRef>
      </dsp:style>
      <dsp:txXfrm>
        <a:off x="658456" y="632266"/>
        <a:ext cx="296305" cy="296305"/>
      </dsp:txXfrm>
    </dsp:sp>
    <dsp:sp modelId="{8237CF80-C52C-44EA-91C9-0CC4975528EB}">
      <dsp:nvSpPr>
        <dsp:cNvPr id="14" name="椭圆 13"/>
        <dsp:cNvSpPr/>
      </dsp:nvSpPr>
      <dsp:spPr bwMode="white">
        <a:xfrm>
          <a:off x="16461" y="1257799"/>
          <a:ext cx="115230" cy="115230"/>
        </a:xfrm>
        <a:prstGeom prst="ellipse">
          <a:avLst/>
        </a:prstGeom>
      </dsp:spPr>
      <dsp:style>
        <a:lnRef idx="2">
          <a:schemeClr val="lt1"/>
        </a:lnRef>
        <a:fillRef idx="1">
          <a:schemeClr val="accent2"/>
        </a:fillRef>
        <a:effectRef idx="0">
          <a:scrgbClr r="0" g="0" b="0"/>
        </a:effectRef>
        <a:fontRef idx="minor">
          <a:schemeClr val="lt1"/>
        </a:fontRef>
      </dsp:style>
      <dsp:txXfrm>
        <a:off x="16461" y="1257799"/>
        <a:ext cx="115230" cy="115230"/>
      </dsp:txXfrm>
    </dsp:sp>
    <dsp:sp modelId="{2DA69A4C-7ECC-4341-B67C-55E145CC2531}">
      <dsp:nvSpPr>
        <dsp:cNvPr id="15" name="椭圆 14"/>
        <dsp:cNvSpPr/>
      </dsp:nvSpPr>
      <dsp:spPr bwMode="white">
        <a:xfrm>
          <a:off x="115230" y="1405952"/>
          <a:ext cx="181075" cy="181075"/>
        </a:xfrm>
        <a:prstGeom prst="ellipse">
          <a:avLst/>
        </a:prstGeom>
      </dsp:spPr>
      <dsp:style>
        <a:lnRef idx="2">
          <a:schemeClr val="lt1"/>
        </a:lnRef>
        <a:fillRef idx="1">
          <a:schemeClr val="accent3"/>
        </a:fillRef>
        <a:effectRef idx="0">
          <a:scrgbClr r="0" g="0" b="0"/>
        </a:effectRef>
        <a:fontRef idx="minor">
          <a:schemeClr val="lt1"/>
        </a:fontRef>
      </dsp:style>
      <dsp:txXfrm>
        <a:off x="115230" y="1405952"/>
        <a:ext cx="181075" cy="181075"/>
      </dsp:txXfrm>
    </dsp:sp>
    <dsp:sp modelId="{6C448A36-89C0-4FF2-8343-06ECB8C7A57A}">
      <dsp:nvSpPr>
        <dsp:cNvPr id="16" name="椭圆 15"/>
        <dsp:cNvSpPr/>
      </dsp:nvSpPr>
      <dsp:spPr bwMode="white">
        <a:xfrm>
          <a:off x="362151" y="1537643"/>
          <a:ext cx="263382" cy="263382"/>
        </a:xfrm>
        <a:prstGeom prst="ellipse">
          <a:avLst/>
        </a:prstGeom>
      </dsp:spPr>
      <dsp:style>
        <a:lnRef idx="2">
          <a:schemeClr val="lt1"/>
        </a:lnRef>
        <a:fillRef idx="1">
          <a:schemeClr val="accent4"/>
        </a:fillRef>
        <a:effectRef idx="0">
          <a:scrgbClr r="0" g="0" b="0"/>
        </a:effectRef>
        <a:fontRef idx="minor">
          <a:schemeClr val="lt1"/>
        </a:fontRef>
      </dsp:style>
      <dsp:txXfrm>
        <a:off x="362151" y="1537643"/>
        <a:ext cx="263382" cy="263382"/>
      </dsp:txXfrm>
    </dsp:sp>
    <dsp:sp modelId="{3FF3BB52-CBB8-448A-8893-796C8E47DDB5}">
      <dsp:nvSpPr>
        <dsp:cNvPr id="17" name="椭圆 16"/>
        <dsp:cNvSpPr/>
      </dsp:nvSpPr>
      <dsp:spPr bwMode="white">
        <a:xfrm>
          <a:off x="707840" y="1751641"/>
          <a:ext cx="115230" cy="115230"/>
        </a:xfrm>
        <a:prstGeom prst="ellipse">
          <a:avLst/>
        </a:prstGeom>
      </dsp:spPr>
      <dsp:style>
        <a:lnRef idx="2">
          <a:schemeClr val="lt1"/>
        </a:lnRef>
        <a:fillRef idx="1">
          <a:schemeClr val="accent5"/>
        </a:fillRef>
        <a:effectRef idx="0">
          <a:scrgbClr r="0" g="0" b="0"/>
        </a:effectRef>
        <a:fontRef idx="minor">
          <a:schemeClr val="lt1"/>
        </a:fontRef>
      </dsp:style>
      <dsp:txXfrm>
        <a:off x="707840" y="1751641"/>
        <a:ext cx="115230" cy="115230"/>
      </dsp:txXfrm>
    </dsp:sp>
    <dsp:sp modelId="{33DE45AB-2F34-4670-AD7B-ED0A5E5EC58B}">
      <dsp:nvSpPr>
        <dsp:cNvPr id="18" name="椭圆 17"/>
        <dsp:cNvSpPr/>
      </dsp:nvSpPr>
      <dsp:spPr bwMode="white">
        <a:xfrm>
          <a:off x="773686" y="1537643"/>
          <a:ext cx="181075" cy="181075"/>
        </a:xfrm>
        <a:prstGeom prst="ellipse">
          <a:avLst/>
        </a:prstGeom>
      </dsp:spPr>
      <dsp:style>
        <a:lnRef idx="2">
          <a:schemeClr val="lt1"/>
        </a:lnRef>
        <a:fillRef idx="1">
          <a:schemeClr val="accent6"/>
        </a:fillRef>
        <a:effectRef idx="0">
          <a:scrgbClr r="0" g="0" b="0"/>
        </a:effectRef>
        <a:fontRef idx="minor">
          <a:schemeClr val="lt1"/>
        </a:fontRef>
      </dsp:style>
      <dsp:txXfrm>
        <a:off x="773686" y="1537643"/>
        <a:ext cx="181075" cy="181075"/>
      </dsp:txXfrm>
    </dsp:sp>
    <dsp:sp modelId="{D963846E-2D26-4F32-9783-4DF51E0C3C66}">
      <dsp:nvSpPr>
        <dsp:cNvPr id="19" name="椭圆 18"/>
        <dsp:cNvSpPr/>
      </dsp:nvSpPr>
      <dsp:spPr bwMode="white">
        <a:xfrm>
          <a:off x="938300" y="1768103"/>
          <a:ext cx="115230" cy="115230"/>
        </a:xfrm>
        <a:prstGeom prst="ellipse">
          <a:avLst/>
        </a:prstGeom>
      </dsp:spPr>
      <dsp:style>
        <a:lnRef idx="2">
          <a:schemeClr val="lt1"/>
        </a:lnRef>
        <a:fillRef idx="1">
          <a:schemeClr val="accent2"/>
        </a:fillRef>
        <a:effectRef idx="0">
          <a:scrgbClr r="0" g="0" b="0"/>
        </a:effectRef>
        <a:fontRef idx="minor">
          <a:schemeClr val="lt1"/>
        </a:fontRef>
      </dsp:style>
      <dsp:txXfrm>
        <a:off x="938300" y="1768103"/>
        <a:ext cx="115230" cy="115230"/>
      </dsp:txXfrm>
    </dsp:sp>
    <dsp:sp modelId="{91E7887E-3465-4BC8-93F8-2B1FBDDEB6FD}">
      <dsp:nvSpPr>
        <dsp:cNvPr id="20" name="椭圆 19"/>
        <dsp:cNvSpPr/>
      </dsp:nvSpPr>
      <dsp:spPr bwMode="white">
        <a:xfrm>
          <a:off x="1086452" y="1504720"/>
          <a:ext cx="263382" cy="263382"/>
        </a:xfrm>
        <a:prstGeom prst="ellipse">
          <a:avLst/>
        </a:prstGeom>
      </dsp:spPr>
      <dsp:style>
        <a:lnRef idx="2">
          <a:schemeClr val="lt1"/>
        </a:lnRef>
        <a:fillRef idx="1">
          <a:schemeClr val="accent3"/>
        </a:fillRef>
        <a:effectRef idx="0">
          <a:scrgbClr r="0" g="0" b="0"/>
        </a:effectRef>
        <a:fontRef idx="minor">
          <a:schemeClr val="lt1"/>
        </a:fontRef>
      </dsp:style>
      <dsp:txXfrm>
        <a:off x="1086452" y="1504720"/>
        <a:ext cx="263382" cy="263382"/>
      </dsp:txXfrm>
    </dsp:sp>
    <dsp:sp modelId="{898744D8-0837-40FF-8B71-204EE5EE0720}">
      <dsp:nvSpPr>
        <dsp:cNvPr id="21" name="椭圆 20"/>
        <dsp:cNvSpPr/>
      </dsp:nvSpPr>
      <dsp:spPr bwMode="white">
        <a:xfrm>
          <a:off x="1448603" y="1438875"/>
          <a:ext cx="181075" cy="181075"/>
        </a:xfrm>
        <a:prstGeom prst="ellipse">
          <a:avLst/>
        </a:prstGeom>
      </dsp:spPr>
      <dsp:style>
        <a:lnRef idx="2">
          <a:schemeClr val="lt1"/>
        </a:lnRef>
        <a:fillRef idx="1">
          <a:schemeClr val="accent4"/>
        </a:fillRef>
        <a:effectRef idx="0">
          <a:scrgbClr r="0" g="0" b="0"/>
        </a:effectRef>
        <a:fontRef idx="minor">
          <a:schemeClr val="lt1"/>
        </a:fontRef>
      </dsp:style>
      <dsp:txXfrm>
        <a:off x="1448603" y="1438875"/>
        <a:ext cx="181075" cy="181075"/>
      </dsp:txXfrm>
    </dsp:sp>
    <dsp:sp modelId="{316F4B99-AAE9-4BC4-99B8-6515E2024731}">
      <dsp:nvSpPr>
        <dsp:cNvPr id="22" name="燕尾形 21"/>
        <dsp:cNvSpPr/>
      </dsp:nvSpPr>
      <dsp:spPr bwMode="white">
        <a:xfrm>
          <a:off x="1646140" y="659982"/>
          <a:ext cx="531793" cy="1015250"/>
        </a:xfrm>
        <a:prstGeom prst="chevron">
          <a:avLst>
            <a:gd name="adj" fmla="val 62310"/>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Xfrm>
        <a:off x="1646140" y="659982"/>
        <a:ext cx="531793" cy="1015250"/>
      </dsp:txXfrm>
    </dsp:sp>
    <dsp:sp modelId="{E133470D-B1E4-484D-83FA-A6F948188CEE}">
      <dsp:nvSpPr>
        <dsp:cNvPr id="23" name="矩形 22"/>
        <dsp:cNvSpPr/>
      </dsp:nvSpPr>
      <dsp:spPr bwMode="white">
        <a:xfrm>
          <a:off x="2177932" y="660475"/>
          <a:ext cx="1450343" cy="10152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solidFill>
                <a:schemeClr val="tx1"/>
              </a:solidFill>
            </a:rPr>
            <a:t>模型</a:t>
          </a:r>
          <a:endParaRPr>
            <a:solidFill>
              <a:schemeClr val="tx1"/>
            </a:solidFill>
          </a:endParaRPr>
        </a:p>
      </dsp:txBody>
      <dsp:txXfrm>
        <a:off x="2177932" y="660475"/>
        <a:ext cx="1450343" cy="1015240"/>
      </dsp:txXfrm>
    </dsp:sp>
    <dsp:sp modelId="{D7902ADA-DD1E-4B79-A1A3-CABE745C5DC3}">
      <dsp:nvSpPr>
        <dsp:cNvPr id="24" name="燕尾形 23"/>
        <dsp:cNvSpPr/>
      </dsp:nvSpPr>
      <dsp:spPr bwMode="white">
        <a:xfrm>
          <a:off x="3628275" y="659982"/>
          <a:ext cx="531793" cy="1015250"/>
        </a:xfrm>
        <a:prstGeom prst="chevron">
          <a:avLst>
            <a:gd name="adj" fmla="val 62310"/>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Xfrm>
        <a:off x="3628275" y="659982"/>
        <a:ext cx="531793" cy="1015250"/>
      </dsp:txXfrm>
    </dsp:sp>
    <dsp:sp modelId="{D41FAA7D-D6D6-4A8A-8272-E24E739CF5E3}">
      <dsp:nvSpPr>
        <dsp:cNvPr id="25" name="椭圆 24"/>
        <dsp:cNvSpPr/>
      </dsp:nvSpPr>
      <dsp:spPr bwMode="white">
        <a:xfrm>
          <a:off x="4268844" y="587958"/>
          <a:ext cx="1232792" cy="1232792"/>
        </a:xfrm>
        <a:prstGeom prst="ellipse">
          <a:avLst/>
        </a:prstGeom>
      </dsp:spPr>
      <dsp:style>
        <a:lnRef idx="2">
          <a:schemeClr val="lt1"/>
        </a:lnRef>
        <a:fillRef idx="1">
          <a:schemeClr val="accent5"/>
        </a:fillRef>
        <a:effectRef idx="0">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a:t>决策</a:t>
          </a:r>
        </a:p>
      </dsp:txBody>
      <dsp:txXfrm>
        <a:off x="4268844" y="587958"/>
        <a:ext cx="1232792" cy="1232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39708" cy="5247023"/>
        <a:chOff x="0" y="0"/>
        <a:chExt cx="5939708" cy="5247023"/>
      </a:xfrm>
    </dsp:grpSpPr>
    <dsp:sp modelId="{9703D334-A036-4E02-BCBE-3272858A4981}">
      <dsp:nvSpPr>
        <dsp:cNvPr id="3" name="矩形 2"/>
        <dsp:cNvSpPr/>
      </dsp:nvSpPr>
      <dsp:spPr bwMode="white">
        <a:xfrm>
          <a:off x="1103117" y="0"/>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a:solidFill>
                <a:schemeClr val="accent1"/>
              </a:solidFill>
              <a:latin typeface="+mj-ea"/>
              <a:ea typeface="+mj-ea"/>
            </a:rPr>
            <a:t>1. </a:t>
          </a:r>
          <a:r>
            <a:rPr lang="zh-CN" altLang="en-US" b="1">
              <a:solidFill>
                <a:schemeClr val="accent1"/>
              </a:solidFill>
              <a:latin typeface="+mj-ea"/>
              <a:ea typeface="+mj-ea"/>
            </a:rPr>
            <a:t>经济指标</a:t>
          </a:r>
          <a:endParaRPr>
            <a:solidFill>
              <a:schemeClr val="tx1"/>
            </a:solidFill>
          </a:endParaRPr>
        </a:p>
      </dsp:txBody>
      <dsp:txXfrm>
        <a:off x="1103117" y="0"/>
        <a:ext cx="3360127" cy="305466"/>
      </dsp:txXfrm>
    </dsp:sp>
    <dsp:sp modelId="{FFB5872E-366E-4A30-BD44-FFA6A2802598}">
      <dsp:nvSpPr>
        <dsp:cNvPr id="4" name="燕尾形 3"/>
        <dsp:cNvSpPr/>
      </dsp:nvSpPr>
      <dsp:spPr bwMode="white">
        <a:xfrm>
          <a:off x="1159306" y="305466"/>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1159306" y="305466"/>
        <a:ext cx="786270" cy="622246"/>
      </dsp:txXfrm>
    </dsp:sp>
    <dsp:sp modelId="{935F9ACC-511B-491D-9216-AA8919E6C129}">
      <dsp:nvSpPr>
        <dsp:cNvPr id="5" name="燕尾形 4"/>
        <dsp:cNvSpPr/>
      </dsp:nvSpPr>
      <dsp:spPr bwMode="white">
        <a:xfrm>
          <a:off x="1631590" y="305466"/>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1631590" y="305466"/>
        <a:ext cx="786270" cy="622246"/>
      </dsp:txXfrm>
    </dsp:sp>
    <dsp:sp modelId="{508EA4F1-9864-43B4-9E0A-C7426D6D7AEB}">
      <dsp:nvSpPr>
        <dsp:cNvPr id="6" name="燕尾形 5"/>
        <dsp:cNvSpPr/>
      </dsp:nvSpPr>
      <dsp:spPr bwMode="white">
        <a:xfrm>
          <a:off x="2104248" y="305466"/>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2104248" y="305466"/>
        <a:ext cx="786270" cy="622246"/>
      </dsp:txXfrm>
    </dsp:sp>
    <dsp:sp modelId="{6EA762F6-9A0F-4AD1-BE2A-97B270135C18}">
      <dsp:nvSpPr>
        <dsp:cNvPr id="7" name="燕尾形 6"/>
        <dsp:cNvSpPr/>
      </dsp:nvSpPr>
      <dsp:spPr bwMode="white">
        <a:xfrm>
          <a:off x="2576533" y="305466"/>
          <a:ext cx="786270" cy="622246"/>
        </a:xfrm>
        <a:prstGeom prst="chevron">
          <a:avLst>
            <a:gd name="adj" fmla="val 70610"/>
          </a:avLst>
        </a:prstGeom>
      </dsp:spPr>
      <dsp:style>
        <a:lnRef idx="2">
          <a:schemeClr val="accent5"/>
        </a:lnRef>
        <a:fillRef idx="1">
          <a:schemeClr val="accent5"/>
        </a:fillRef>
        <a:effectRef idx="0">
          <a:scrgbClr r="0" g="0" b="0"/>
        </a:effectRef>
        <a:fontRef idx="minor">
          <a:schemeClr val="lt1"/>
        </a:fontRef>
      </dsp:style>
      <dsp:txXfrm>
        <a:off x="2576533" y="305466"/>
        <a:ext cx="786270" cy="622246"/>
      </dsp:txXfrm>
    </dsp:sp>
    <dsp:sp modelId="{84062451-5B57-41E3-ABB1-1EE414A8520E}">
      <dsp:nvSpPr>
        <dsp:cNvPr id="8" name="燕尾形 7"/>
        <dsp:cNvSpPr/>
      </dsp:nvSpPr>
      <dsp:spPr bwMode="white">
        <a:xfrm>
          <a:off x="3049190" y="305466"/>
          <a:ext cx="786270" cy="622246"/>
        </a:xfrm>
        <a:prstGeom prst="chevron">
          <a:avLst>
            <a:gd name="adj" fmla="val 70610"/>
          </a:avLst>
        </a:prstGeom>
      </dsp:spPr>
      <dsp:style>
        <a:lnRef idx="2">
          <a:schemeClr val="accent6"/>
        </a:lnRef>
        <a:fillRef idx="1">
          <a:schemeClr val="accent6"/>
        </a:fillRef>
        <a:effectRef idx="0">
          <a:scrgbClr r="0" g="0" b="0"/>
        </a:effectRef>
        <a:fontRef idx="minor">
          <a:schemeClr val="lt1"/>
        </a:fontRef>
      </dsp:style>
      <dsp:txXfrm>
        <a:off x="3049190" y="305466"/>
        <a:ext cx="786270" cy="622246"/>
      </dsp:txXfrm>
    </dsp:sp>
    <dsp:sp modelId="{ED4689C1-EF86-49FD-99A7-1E6AC881DB2E}">
      <dsp:nvSpPr>
        <dsp:cNvPr id="9" name="燕尾形 8"/>
        <dsp:cNvSpPr/>
      </dsp:nvSpPr>
      <dsp:spPr bwMode="white">
        <a:xfrm>
          <a:off x="3521475" y="305466"/>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3521475" y="305466"/>
        <a:ext cx="786270" cy="622246"/>
      </dsp:txXfrm>
    </dsp:sp>
    <dsp:sp modelId="{7FA75E2D-7FCA-461A-BDA3-227D4DA3CBA2}">
      <dsp:nvSpPr>
        <dsp:cNvPr id="10" name="燕尾形 9"/>
        <dsp:cNvSpPr/>
      </dsp:nvSpPr>
      <dsp:spPr bwMode="white">
        <a:xfrm>
          <a:off x="3994133" y="305466"/>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3994133" y="305466"/>
        <a:ext cx="786270" cy="622246"/>
      </dsp:txXfrm>
    </dsp:sp>
    <dsp:sp modelId="{84C592B7-9EB4-49D4-B6A3-F02AF97B5418}">
      <dsp:nvSpPr>
        <dsp:cNvPr id="11" name="矩形 10"/>
        <dsp:cNvSpPr/>
      </dsp:nvSpPr>
      <dsp:spPr bwMode="white">
        <a:xfrm>
          <a:off x="1159306" y="367691"/>
          <a:ext cx="3403808" cy="497797"/>
        </a:xfrm>
        <a:prstGeom prst="rect">
          <a:avLst/>
        </a:prstGeom>
      </dsp:spPr>
      <dsp:style>
        <a:lnRef idx="2">
          <a:schemeClr val="accent2"/>
        </a:lnRef>
        <a:fillRef idx="1">
          <a:schemeClr val="lt1"/>
        </a:fillRef>
        <a:effectRef idx="0">
          <a:scrgbClr r="0" g="0" b="0"/>
        </a:effectRef>
        <a:fontRef idx="minor"/>
      </dsp:style>
      <dsp:txBody>
        <a:bodyPr lIns="33020" tIns="33020" rIns="33020" bIns="3302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a:solidFill>
                <a:schemeClr val="dk1"/>
              </a:solidFill>
              <a:latin typeface="+mn-ea"/>
              <a:ea typeface="+mn-ea"/>
            </a:rPr>
            <a:t>GPD</a:t>
          </a:r>
          <a:r>
            <a:rPr lang="zh-CN" altLang="en-US" b="1">
              <a:solidFill>
                <a:schemeClr val="dk1"/>
              </a:solidFill>
              <a:latin typeface="+mn-ea"/>
              <a:ea typeface="+mn-ea"/>
            </a:rPr>
            <a:t>、</a:t>
          </a:r>
          <a:r>
            <a:rPr lang="zh-CN" altLang="en-US" b="1" i="0">
              <a:solidFill>
                <a:schemeClr val="dk1"/>
              </a:solidFill>
              <a:latin typeface="+mn-ea"/>
              <a:ea typeface="+mn-ea"/>
            </a:rPr>
            <a:t>通货膨胀率、失业率、工业产值等</a:t>
          </a:r>
          <a:endParaRPr lang="zh-CN" altLang="en-US" b="1">
            <a:solidFill>
              <a:schemeClr val="dk1"/>
            </a:solidFill>
            <a:latin typeface="+mn-ea"/>
            <a:ea typeface="+mn-ea"/>
          </a:endParaRPr>
        </a:p>
      </dsp:txBody>
      <dsp:txXfrm>
        <a:off x="1159306" y="367691"/>
        <a:ext cx="3403808" cy="497797"/>
      </dsp:txXfrm>
    </dsp:sp>
    <dsp:sp modelId="{1FF69997-ABC3-4714-A1BF-357CE5DF0011}">
      <dsp:nvSpPr>
        <dsp:cNvPr id="12" name="矩形 11"/>
        <dsp:cNvSpPr/>
      </dsp:nvSpPr>
      <dsp:spPr bwMode="white">
        <a:xfrm>
          <a:off x="1103117" y="993673"/>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i="0">
              <a:solidFill>
                <a:schemeClr val="accent1"/>
              </a:solidFill>
              <a:latin typeface="+mj-ea"/>
              <a:ea typeface="+mj-ea"/>
            </a:rPr>
            <a:t>2. </a:t>
          </a:r>
          <a:r>
            <a:rPr lang="zh-CN" altLang="en-US" b="1" i="0">
              <a:solidFill>
                <a:schemeClr val="accent1"/>
              </a:solidFill>
              <a:latin typeface="+mj-ea"/>
              <a:ea typeface="+mj-ea"/>
            </a:rPr>
            <a:t>利率和货币政策</a:t>
          </a:r>
          <a:endParaRPr lang="zh-CN" altLang="en-US">
            <a:solidFill>
              <a:schemeClr val="accent1"/>
            </a:solidFill>
            <a:latin typeface="+mj-ea"/>
            <a:ea typeface="+mj-ea"/>
          </a:endParaRPr>
        </a:p>
      </dsp:txBody>
      <dsp:txXfrm>
        <a:off x="1103117" y="993673"/>
        <a:ext cx="3360127" cy="305466"/>
      </dsp:txXfrm>
    </dsp:sp>
    <dsp:sp modelId="{30D1DB67-66AC-4903-B8F2-C9CC861B644E}">
      <dsp:nvSpPr>
        <dsp:cNvPr id="13" name="燕尾形 12"/>
        <dsp:cNvSpPr/>
      </dsp:nvSpPr>
      <dsp:spPr bwMode="white">
        <a:xfrm>
          <a:off x="1159306" y="1299139"/>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1159306" y="1299139"/>
        <a:ext cx="786270" cy="622246"/>
      </dsp:txXfrm>
    </dsp:sp>
    <dsp:sp modelId="{904123D6-E2D3-4A3F-ABD6-3446929F4DAE}">
      <dsp:nvSpPr>
        <dsp:cNvPr id="14" name="燕尾形 13"/>
        <dsp:cNvSpPr/>
      </dsp:nvSpPr>
      <dsp:spPr bwMode="white">
        <a:xfrm>
          <a:off x="1631590" y="1299139"/>
          <a:ext cx="786270" cy="622246"/>
        </a:xfrm>
        <a:prstGeom prst="chevron">
          <a:avLst>
            <a:gd name="adj" fmla="val 70610"/>
          </a:avLst>
        </a:prstGeom>
      </dsp:spPr>
      <dsp:style>
        <a:lnRef idx="2">
          <a:schemeClr val="accent5"/>
        </a:lnRef>
        <a:fillRef idx="1">
          <a:schemeClr val="accent5"/>
        </a:fillRef>
        <a:effectRef idx="0">
          <a:scrgbClr r="0" g="0" b="0"/>
        </a:effectRef>
        <a:fontRef idx="minor">
          <a:schemeClr val="lt1"/>
        </a:fontRef>
      </dsp:style>
      <dsp:txXfrm>
        <a:off x="1631590" y="1299139"/>
        <a:ext cx="786270" cy="622246"/>
      </dsp:txXfrm>
    </dsp:sp>
    <dsp:sp modelId="{AB20129D-8E3D-4EB6-9B55-1400D10F531D}">
      <dsp:nvSpPr>
        <dsp:cNvPr id="15" name="燕尾形 14"/>
        <dsp:cNvSpPr/>
      </dsp:nvSpPr>
      <dsp:spPr bwMode="white">
        <a:xfrm>
          <a:off x="2104248" y="1299139"/>
          <a:ext cx="786270" cy="622246"/>
        </a:xfrm>
        <a:prstGeom prst="chevron">
          <a:avLst>
            <a:gd name="adj" fmla="val 70610"/>
          </a:avLst>
        </a:prstGeom>
      </dsp:spPr>
      <dsp:style>
        <a:lnRef idx="2">
          <a:schemeClr val="accent6"/>
        </a:lnRef>
        <a:fillRef idx="1">
          <a:schemeClr val="accent6"/>
        </a:fillRef>
        <a:effectRef idx="0">
          <a:scrgbClr r="0" g="0" b="0"/>
        </a:effectRef>
        <a:fontRef idx="minor">
          <a:schemeClr val="lt1"/>
        </a:fontRef>
      </dsp:style>
      <dsp:txXfrm>
        <a:off x="2104248" y="1299139"/>
        <a:ext cx="786270" cy="622246"/>
      </dsp:txXfrm>
    </dsp:sp>
    <dsp:sp modelId="{A09A4BFF-71D8-45B8-BF5C-6A37C367027B}">
      <dsp:nvSpPr>
        <dsp:cNvPr id="16" name="燕尾形 15"/>
        <dsp:cNvSpPr/>
      </dsp:nvSpPr>
      <dsp:spPr bwMode="white">
        <a:xfrm>
          <a:off x="2576533" y="1299139"/>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2576533" y="1299139"/>
        <a:ext cx="786270" cy="622246"/>
      </dsp:txXfrm>
    </dsp:sp>
    <dsp:sp modelId="{99B31F0B-1D23-456C-BF88-F6060C1A8790}">
      <dsp:nvSpPr>
        <dsp:cNvPr id="17" name="燕尾形 16"/>
        <dsp:cNvSpPr/>
      </dsp:nvSpPr>
      <dsp:spPr bwMode="white">
        <a:xfrm>
          <a:off x="3049190" y="1299139"/>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3049190" y="1299139"/>
        <a:ext cx="786270" cy="622246"/>
      </dsp:txXfrm>
    </dsp:sp>
    <dsp:sp modelId="{1A380399-DC2C-4E22-8F61-12AD9ACA0A1F}">
      <dsp:nvSpPr>
        <dsp:cNvPr id="18" name="燕尾形 17"/>
        <dsp:cNvSpPr/>
      </dsp:nvSpPr>
      <dsp:spPr bwMode="white">
        <a:xfrm>
          <a:off x="3521475" y="1299139"/>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3521475" y="1299139"/>
        <a:ext cx="786270" cy="622246"/>
      </dsp:txXfrm>
    </dsp:sp>
    <dsp:sp modelId="{F7E15A98-0434-429F-A2C1-12F31B64A3F6}">
      <dsp:nvSpPr>
        <dsp:cNvPr id="19" name="燕尾形 18"/>
        <dsp:cNvSpPr/>
      </dsp:nvSpPr>
      <dsp:spPr bwMode="white">
        <a:xfrm>
          <a:off x="3994133" y="1299139"/>
          <a:ext cx="786270" cy="622246"/>
        </a:xfrm>
        <a:prstGeom prst="chevron">
          <a:avLst>
            <a:gd name="adj" fmla="val 70610"/>
          </a:avLst>
        </a:prstGeom>
      </dsp:spPr>
      <dsp:style>
        <a:lnRef idx="2">
          <a:schemeClr val="accent5"/>
        </a:lnRef>
        <a:fillRef idx="1">
          <a:schemeClr val="accent5"/>
        </a:fillRef>
        <a:effectRef idx="0">
          <a:scrgbClr r="0" g="0" b="0"/>
        </a:effectRef>
        <a:fontRef idx="minor">
          <a:schemeClr val="lt1"/>
        </a:fontRef>
      </dsp:style>
      <dsp:txXfrm>
        <a:off x="3994133" y="1299139"/>
        <a:ext cx="786270" cy="622246"/>
      </dsp:txXfrm>
    </dsp:sp>
    <dsp:sp modelId="{288B81A4-DE03-40FE-88FD-FD3613D62C92}">
      <dsp:nvSpPr>
        <dsp:cNvPr id="20" name="矩形 19"/>
        <dsp:cNvSpPr/>
      </dsp:nvSpPr>
      <dsp:spPr bwMode="white">
        <a:xfrm>
          <a:off x="1159306" y="1361364"/>
          <a:ext cx="3403808" cy="497797"/>
        </a:xfrm>
        <a:prstGeom prst="rect">
          <a:avLst/>
        </a:prstGeom>
      </dsp:spPr>
      <dsp:style>
        <a:lnRef idx="2">
          <a:schemeClr val="accent3"/>
        </a:lnRef>
        <a:fillRef idx="1">
          <a:schemeClr val="lt1"/>
        </a:fillRef>
        <a:effectRef idx="0">
          <a:scrgbClr r="0" g="0" b="0"/>
        </a:effectRef>
        <a:fontRef idx="minor"/>
      </dsp:style>
      <dsp:txBody>
        <a:bodyPr lIns="33020" tIns="33020" rIns="33020" bIns="3302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zh-CN" altLang="en-US" b="1" i="0">
              <a:solidFill>
                <a:schemeClr val="dk1"/>
              </a:solidFill>
              <a:latin typeface="+mn-ea"/>
              <a:ea typeface="+mn-ea"/>
            </a:rPr>
            <a:t>中央银行的利率决策、货币政策、货币供应量</a:t>
          </a:r>
          <a:endParaRPr lang="zh-CN" altLang="en-US" b="1">
            <a:solidFill>
              <a:schemeClr val="dk1"/>
            </a:solidFill>
            <a:latin typeface="+mn-ea"/>
            <a:ea typeface="+mn-ea"/>
          </a:endParaRPr>
        </a:p>
      </dsp:txBody>
      <dsp:txXfrm>
        <a:off x="1159306" y="1361364"/>
        <a:ext cx="3403808" cy="497797"/>
      </dsp:txXfrm>
    </dsp:sp>
    <dsp:sp modelId="{7569CA34-5B48-4E75-9F4F-EE3EE221B07E}">
      <dsp:nvSpPr>
        <dsp:cNvPr id="21" name="矩形 20"/>
        <dsp:cNvSpPr/>
      </dsp:nvSpPr>
      <dsp:spPr bwMode="white">
        <a:xfrm>
          <a:off x="1103117" y="1987347"/>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a:solidFill>
                <a:schemeClr val="accent1"/>
              </a:solidFill>
              <a:latin typeface="+mj-ea"/>
              <a:ea typeface="+mj-ea"/>
            </a:rPr>
            <a:t>3. </a:t>
          </a:r>
          <a:r>
            <a:rPr lang="zh-CN" altLang="en-US" b="1" i="0">
              <a:solidFill>
                <a:schemeClr val="accent1"/>
              </a:solidFill>
              <a:latin typeface="+mj-ea"/>
              <a:ea typeface="+mj-ea"/>
            </a:rPr>
            <a:t>公司状况</a:t>
          </a:r>
          <a:endParaRPr lang="zh-CN" altLang="en-US">
            <a:solidFill>
              <a:schemeClr val="accent1"/>
            </a:solidFill>
            <a:latin typeface="+mj-ea"/>
            <a:ea typeface="+mj-ea"/>
          </a:endParaRPr>
        </a:p>
      </dsp:txBody>
      <dsp:txXfrm>
        <a:off x="1103117" y="1987347"/>
        <a:ext cx="3360127" cy="305466"/>
      </dsp:txXfrm>
    </dsp:sp>
    <dsp:sp modelId="{FADD6375-4E2F-4BD5-8555-6AFA912718A2}">
      <dsp:nvSpPr>
        <dsp:cNvPr id="22" name="燕尾形 21"/>
        <dsp:cNvSpPr/>
      </dsp:nvSpPr>
      <dsp:spPr bwMode="white">
        <a:xfrm>
          <a:off x="1159306" y="2292813"/>
          <a:ext cx="786270" cy="622246"/>
        </a:xfrm>
        <a:prstGeom prst="chevron">
          <a:avLst>
            <a:gd name="adj" fmla="val 70610"/>
          </a:avLst>
        </a:prstGeom>
      </dsp:spPr>
      <dsp:style>
        <a:lnRef idx="2">
          <a:schemeClr val="accent6"/>
        </a:lnRef>
        <a:fillRef idx="1">
          <a:schemeClr val="accent6"/>
        </a:fillRef>
        <a:effectRef idx="0">
          <a:scrgbClr r="0" g="0" b="0"/>
        </a:effectRef>
        <a:fontRef idx="minor">
          <a:schemeClr val="lt1"/>
        </a:fontRef>
      </dsp:style>
      <dsp:txXfrm>
        <a:off x="1159306" y="2292813"/>
        <a:ext cx="786270" cy="622246"/>
      </dsp:txXfrm>
    </dsp:sp>
    <dsp:sp modelId="{FE0EFC63-DCD0-49C6-B204-831C41FAFA1D}">
      <dsp:nvSpPr>
        <dsp:cNvPr id="23" name="燕尾形 22"/>
        <dsp:cNvSpPr/>
      </dsp:nvSpPr>
      <dsp:spPr bwMode="white">
        <a:xfrm>
          <a:off x="1631590" y="2292813"/>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1631590" y="2292813"/>
        <a:ext cx="786270" cy="622246"/>
      </dsp:txXfrm>
    </dsp:sp>
    <dsp:sp modelId="{9D159B3C-7ED1-46B2-8D7A-6A3027F68FBF}">
      <dsp:nvSpPr>
        <dsp:cNvPr id="24" name="燕尾形 23"/>
        <dsp:cNvSpPr/>
      </dsp:nvSpPr>
      <dsp:spPr bwMode="white">
        <a:xfrm>
          <a:off x="2104248" y="2292813"/>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2104248" y="2292813"/>
        <a:ext cx="786270" cy="622246"/>
      </dsp:txXfrm>
    </dsp:sp>
    <dsp:sp modelId="{BA13DA8B-FE50-48C2-95A4-84F075103B69}">
      <dsp:nvSpPr>
        <dsp:cNvPr id="25" name="燕尾形 24"/>
        <dsp:cNvSpPr/>
      </dsp:nvSpPr>
      <dsp:spPr bwMode="white">
        <a:xfrm>
          <a:off x="2576533" y="2292813"/>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2576533" y="2292813"/>
        <a:ext cx="786270" cy="622246"/>
      </dsp:txXfrm>
    </dsp:sp>
    <dsp:sp modelId="{7AE7F014-6C50-407E-A49C-ACE9F163C669}">
      <dsp:nvSpPr>
        <dsp:cNvPr id="26" name="燕尾形 25"/>
        <dsp:cNvSpPr/>
      </dsp:nvSpPr>
      <dsp:spPr bwMode="white">
        <a:xfrm>
          <a:off x="3049190" y="2292813"/>
          <a:ext cx="786270" cy="622246"/>
        </a:xfrm>
        <a:prstGeom prst="chevron">
          <a:avLst>
            <a:gd name="adj" fmla="val 70610"/>
          </a:avLst>
        </a:prstGeom>
      </dsp:spPr>
      <dsp:style>
        <a:lnRef idx="2">
          <a:schemeClr val="accent5"/>
        </a:lnRef>
        <a:fillRef idx="1">
          <a:schemeClr val="accent5"/>
        </a:fillRef>
        <a:effectRef idx="0">
          <a:scrgbClr r="0" g="0" b="0"/>
        </a:effectRef>
        <a:fontRef idx="minor">
          <a:schemeClr val="lt1"/>
        </a:fontRef>
      </dsp:style>
      <dsp:txXfrm>
        <a:off x="3049190" y="2292813"/>
        <a:ext cx="786270" cy="622246"/>
      </dsp:txXfrm>
    </dsp:sp>
    <dsp:sp modelId="{EC4D5756-8CC6-462E-B769-F40B7D89F88B}">
      <dsp:nvSpPr>
        <dsp:cNvPr id="27" name="燕尾形 26"/>
        <dsp:cNvSpPr/>
      </dsp:nvSpPr>
      <dsp:spPr bwMode="white">
        <a:xfrm>
          <a:off x="3521475" y="2292813"/>
          <a:ext cx="786270" cy="622246"/>
        </a:xfrm>
        <a:prstGeom prst="chevron">
          <a:avLst>
            <a:gd name="adj" fmla="val 70610"/>
          </a:avLst>
        </a:prstGeom>
      </dsp:spPr>
      <dsp:style>
        <a:lnRef idx="2">
          <a:schemeClr val="accent6"/>
        </a:lnRef>
        <a:fillRef idx="1">
          <a:schemeClr val="accent6"/>
        </a:fillRef>
        <a:effectRef idx="0">
          <a:scrgbClr r="0" g="0" b="0"/>
        </a:effectRef>
        <a:fontRef idx="minor">
          <a:schemeClr val="lt1"/>
        </a:fontRef>
      </dsp:style>
      <dsp:txXfrm>
        <a:off x="3521475" y="2292813"/>
        <a:ext cx="786270" cy="622246"/>
      </dsp:txXfrm>
    </dsp:sp>
    <dsp:sp modelId="{2E29EFDF-C407-4312-BBF9-23F78129BEF4}">
      <dsp:nvSpPr>
        <dsp:cNvPr id="28" name="燕尾形 27"/>
        <dsp:cNvSpPr/>
      </dsp:nvSpPr>
      <dsp:spPr bwMode="white">
        <a:xfrm>
          <a:off x="3994133" y="2292813"/>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3994133" y="2292813"/>
        <a:ext cx="786270" cy="622246"/>
      </dsp:txXfrm>
    </dsp:sp>
    <dsp:sp modelId="{26B7982E-1D27-4EA8-AE7C-25C6263F1624}">
      <dsp:nvSpPr>
        <dsp:cNvPr id="29" name="矩形 28"/>
        <dsp:cNvSpPr/>
      </dsp:nvSpPr>
      <dsp:spPr bwMode="white">
        <a:xfrm>
          <a:off x="1159306" y="2355037"/>
          <a:ext cx="3403808" cy="497797"/>
        </a:xfrm>
        <a:prstGeom prst="rect">
          <a:avLst/>
        </a:prstGeom>
      </dsp:spPr>
      <dsp:style>
        <a:lnRef idx="2">
          <a:schemeClr val="accent4"/>
        </a:lnRef>
        <a:fillRef idx="1">
          <a:schemeClr val="lt1"/>
        </a:fillRef>
        <a:effectRef idx="0">
          <a:scrgbClr r="0" g="0" b="0"/>
        </a:effectRef>
        <a:fontRef idx="minor"/>
      </dsp:style>
      <dsp:txBody>
        <a:bodyPr lIns="33020" tIns="33020" rIns="33020" bIns="3302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zh-CN" altLang="en-US" b="1" i="0">
              <a:solidFill>
                <a:schemeClr val="dk1"/>
              </a:solidFill>
              <a:latin typeface="+mn-ea"/>
              <a:ea typeface="+mn-ea"/>
            </a:rPr>
            <a:t>财务报表、利润、现金流、业务模式等</a:t>
          </a:r>
          <a:endParaRPr lang="zh-CN" altLang="en-US" b="1">
            <a:solidFill>
              <a:schemeClr val="dk1"/>
            </a:solidFill>
            <a:latin typeface="+mn-ea"/>
            <a:ea typeface="+mn-ea"/>
          </a:endParaRPr>
        </a:p>
      </dsp:txBody>
      <dsp:txXfrm>
        <a:off x="1159306" y="2355037"/>
        <a:ext cx="3403808" cy="497797"/>
      </dsp:txXfrm>
    </dsp:sp>
    <dsp:sp modelId="{D6EE9289-AA74-450A-BDF5-1AB3AAABCFC6}">
      <dsp:nvSpPr>
        <dsp:cNvPr id="30" name="矩形 29"/>
        <dsp:cNvSpPr/>
      </dsp:nvSpPr>
      <dsp:spPr bwMode="white">
        <a:xfrm>
          <a:off x="1103117" y="2981020"/>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a:solidFill>
                <a:schemeClr val="accent1"/>
              </a:solidFill>
              <a:latin typeface="+mj-ea"/>
              <a:ea typeface="+mj-ea"/>
            </a:rPr>
            <a:t>4. </a:t>
          </a:r>
          <a:r>
            <a:rPr lang="zh-CN" altLang="en-US" b="1" i="0">
              <a:solidFill>
                <a:schemeClr val="accent1"/>
              </a:solidFill>
              <a:latin typeface="+mj-ea"/>
              <a:ea typeface="+mj-ea"/>
            </a:rPr>
            <a:t>技术分析</a:t>
          </a:r>
          <a:endParaRPr lang="zh-CN" altLang="en-US" b="1">
            <a:solidFill>
              <a:schemeClr val="accent1"/>
            </a:solidFill>
            <a:latin typeface="+mj-ea"/>
            <a:ea typeface="+mj-ea"/>
          </a:endParaRPr>
        </a:p>
      </dsp:txBody>
      <dsp:txXfrm>
        <a:off x="1103117" y="2981020"/>
        <a:ext cx="3360127" cy="305466"/>
      </dsp:txXfrm>
    </dsp:sp>
    <dsp:sp modelId="{60B4F42F-AC03-4972-885A-E09FCC4F49BA}">
      <dsp:nvSpPr>
        <dsp:cNvPr id="31" name="燕尾形 30"/>
        <dsp:cNvSpPr/>
      </dsp:nvSpPr>
      <dsp:spPr bwMode="white">
        <a:xfrm>
          <a:off x="1159306" y="3286486"/>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1159306" y="3286486"/>
        <a:ext cx="786270" cy="622246"/>
      </dsp:txXfrm>
    </dsp:sp>
    <dsp:sp modelId="{2EF25EC4-25B1-49BC-9D39-54E5CA773664}">
      <dsp:nvSpPr>
        <dsp:cNvPr id="32" name="燕尾形 31"/>
        <dsp:cNvSpPr/>
      </dsp:nvSpPr>
      <dsp:spPr bwMode="white">
        <a:xfrm>
          <a:off x="1631590" y="3286486"/>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1631590" y="3286486"/>
        <a:ext cx="786270" cy="622246"/>
      </dsp:txXfrm>
    </dsp:sp>
    <dsp:sp modelId="{91E610A0-2FC8-4909-B6F9-D0AB8F6EE8AB}">
      <dsp:nvSpPr>
        <dsp:cNvPr id="33" name="燕尾形 32"/>
        <dsp:cNvSpPr/>
      </dsp:nvSpPr>
      <dsp:spPr bwMode="white">
        <a:xfrm>
          <a:off x="2104248" y="3286486"/>
          <a:ext cx="786270" cy="622246"/>
        </a:xfrm>
        <a:prstGeom prst="chevron">
          <a:avLst>
            <a:gd name="adj" fmla="val 70610"/>
          </a:avLst>
        </a:prstGeom>
      </dsp:spPr>
      <dsp:style>
        <a:lnRef idx="2">
          <a:schemeClr val="accent5"/>
        </a:lnRef>
        <a:fillRef idx="1">
          <a:schemeClr val="accent5"/>
        </a:fillRef>
        <a:effectRef idx="0">
          <a:scrgbClr r="0" g="0" b="0"/>
        </a:effectRef>
        <a:fontRef idx="minor">
          <a:schemeClr val="lt1"/>
        </a:fontRef>
      </dsp:style>
      <dsp:txXfrm>
        <a:off x="2104248" y="3286486"/>
        <a:ext cx="786270" cy="622246"/>
      </dsp:txXfrm>
    </dsp:sp>
    <dsp:sp modelId="{5A8B01B0-CF59-447A-9AB6-4F232FE7E60C}">
      <dsp:nvSpPr>
        <dsp:cNvPr id="34" name="燕尾形 33"/>
        <dsp:cNvSpPr/>
      </dsp:nvSpPr>
      <dsp:spPr bwMode="white">
        <a:xfrm>
          <a:off x="2576533" y="3286486"/>
          <a:ext cx="786270" cy="622246"/>
        </a:xfrm>
        <a:prstGeom prst="chevron">
          <a:avLst>
            <a:gd name="adj" fmla="val 70610"/>
          </a:avLst>
        </a:prstGeom>
      </dsp:spPr>
      <dsp:style>
        <a:lnRef idx="2">
          <a:schemeClr val="accent6"/>
        </a:lnRef>
        <a:fillRef idx="1">
          <a:schemeClr val="accent6"/>
        </a:fillRef>
        <a:effectRef idx="0">
          <a:scrgbClr r="0" g="0" b="0"/>
        </a:effectRef>
        <a:fontRef idx="minor">
          <a:schemeClr val="lt1"/>
        </a:fontRef>
      </dsp:style>
      <dsp:txXfrm>
        <a:off x="2576533" y="3286486"/>
        <a:ext cx="786270" cy="622246"/>
      </dsp:txXfrm>
    </dsp:sp>
    <dsp:sp modelId="{9B0EEFE4-8A04-45E8-A608-F539C08BC623}">
      <dsp:nvSpPr>
        <dsp:cNvPr id="35" name="燕尾形 34"/>
        <dsp:cNvSpPr/>
      </dsp:nvSpPr>
      <dsp:spPr bwMode="white">
        <a:xfrm>
          <a:off x="3049190" y="3286486"/>
          <a:ext cx="786270" cy="622246"/>
        </a:xfrm>
        <a:prstGeom prst="chevron">
          <a:avLst>
            <a:gd name="adj" fmla="val 70610"/>
          </a:avLst>
        </a:prstGeom>
      </dsp:spPr>
      <dsp:style>
        <a:lnRef idx="2">
          <a:schemeClr val="accent2"/>
        </a:lnRef>
        <a:fillRef idx="1">
          <a:schemeClr val="accent2"/>
        </a:fillRef>
        <a:effectRef idx="0">
          <a:scrgbClr r="0" g="0" b="0"/>
        </a:effectRef>
        <a:fontRef idx="minor">
          <a:schemeClr val="lt1"/>
        </a:fontRef>
      </dsp:style>
      <dsp:txXfrm>
        <a:off x="3049190" y="3286486"/>
        <a:ext cx="786270" cy="622246"/>
      </dsp:txXfrm>
    </dsp:sp>
    <dsp:sp modelId="{4E52C5E7-99E4-4740-AABE-4273CE8984C0}">
      <dsp:nvSpPr>
        <dsp:cNvPr id="36" name="燕尾形 35"/>
        <dsp:cNvSpPr/>
      </dsp:nvSpPr>
      <dsp:spPr bwMode="white">
        <a:xfrm>
          <a:off x="3521475" y="3286486"/>
          <a:ext cx="786270" cy="622246"/>
        </a:xfrm>
        <a:prstGeom prst="chevron">
          <a:avLst>
            <a:gd name="adj" fmla="val 70610"/>
          </a:avLst>
        </a:prstGeom>
      </dsp:spPr>
      <dsp:style>
        <a:lnRef idx="2">
          <a:schemeClr val="accent3"/>
        </a:lnRef>
        <a:fillRef idx="1">
          <a:schemeClr val="accent3"/>
        </a:fillRef>
        <a:effectRef idx="0">
          <a:scrgbClr r="0" g="0" b="0"/>
        </a:effectRef>
        <a:fontRef idx="minor">
          <a:schemeClr val="lt1"/>
        </a:fontRef>
      </dsp:style>
      <dsp:txXfrm>
        <a:off x="3521475" y="3286486"/>
        <a:ext cx="786270" cy="622246"/>
      </dsp:txXfrm>
    </dsp:sp>
    <dsp:sp modelId="{E3EE0A4C-6542-497C-B9CD-389F02D44B8A}">
      <dsp:nvSpPr>
        <dsp:cNvPr id="37" name="燕尾形 36"/>
        <dsp:cNvSpPr/>
      </dsp:nvSpPr>
      <dsp:spPr bwMode="white">
        <a:xfrm>
          <a:off x="3994133" y="3286486"/>
          <a:ext cx="786270" cy="622246"/>
        </a:xfrm>
        <a:prstGeom prst="chevron">
          <a:avLst>
            <a:gd name="adj" fmla="val 70610"/>
          </a:avLst>
        </a:prstGeom>
      </dsp:spPr>
      <dsp:style>
        <a:lnRef idx="2">
          <a:schemeClr val="accent4"/>
        </a:lnRef>
        <a:fillRef idx="1">
          <a:schemeClr val="accent4"/>
        </a:fillRef>
        <a:effectRef idx="0">
          <a:scrgbClr r="0" g="0" b="0"/>
        </a:effectRef>
        <a:fontRef idx="minor">
          <a:schemeClr val="lt1"/>
        </a:fontRef>
      </dsp:style>
      <dsp:txXfrm>
        <a:off x="3994133" y="3286486"/>
        <a:ext cx="786270" cy="622246"/>
      </dsp:txXfrm>
    </dsp:sp>
    <dsp:sp modelId="{445955E1-37C8-41DE-ABCE-ABE64729FA06}">
      <dsp:nvSpPr>
        <dsp:cNvPr id="38" name="矩形 37"/>
        <dsp:cNvSpPr/>
      </dsp:nvSpPr>
      <dsp:spPr bwMode="white">
        <a:xfrm>
          <a:off x="1159306" y="3348711"/>
          <a:ext cx="3403808" cy="497797"/>
        </a:xfrm>
        <a:prstGeom prst="rect">
          <a:avLst/>
        </a:prstGeom>
      </dsp:spPr>
      <dsp:style>
        <a:lnRef idx="2">
          <a:schemeClr val="accent5"/>
        </a:lnRef>
        <a:fillRef idx="1">
          <a:schemeClr val="lt1"/>
        </a:fillRef>
        <a:effectRef idx="0">
          <a:scrgbClr r="0" g="0" b="0"/>
        </a:effectRef>
        <a:fontRef idx="minor"/>
      </dsp:style>
      <dsp:txBody>
        <a:bodyPr lIns="33020" tIns="33020" rIns="33020" bIns="3302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zh-CN" altLang="en-US" b="1" i="0">
              <a:solidFill>
                <a:schemeClr val="dk1"/>
              </a:solidFill>
              <a:latin typeface="+mn-ea"/>
              <a:ea typeface="+mn-ea"/>
            </a:rPr>
            <a:t>价格走势、交易量</a:t>
          </a:r>
          <a:endParaRPr lang="zh-CN" altLang="en-US" b="1">
            <a:solidFill>
              <a:schemeClr val="dk1"/>
            </a:solidFill>
            <a:latin typeface="+mn-ea"/>
            <a:ea typeface="+mn-ea"/>
          </a:endParaRPr>
        </a:p>
      </dsp:txBody>
      <dsp:txXfrm>
        <a:off x="1159306" y="3348711"/>
        <a:ext cx="3403808" cy="497797"/>
      </dsp:txXfrm>
    </dsp:sp>
    <dsp:sp modelId="{BA912BCF-4D9A-4A42-AC0E-FC537C95BF37}">
      <dsp:nvSpPr>
        <dsp:cNvPr id="39" name="矩形 38"/>
        <dsp:cNvSpPr/>
      </dsp:nvSpPr>
      <dsp:spPr bwMode="white">
        <a:xfrm>
          <a:off x="1103117" y="3974693"/>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i="0">
              <a:solidFill>
                <a:schemeClr val="accent1"/>
              </a:solidFill>
              <a:latin typeface="+mj-ea"/>
              <a:ea typeface="+mj-ea"/>
            </a:rPr>
            <a:t>5. </a:t>
          </a:r>
          <a:r>
            <a:rPr lang="zh-CN" altLang="en-US" b="1" i="0">
              <a:solidFill>
                <a:schemeClr val="accent1"/>
              </a:solidFill>
              <a:latin typeface="+mj-ea"/>
              <a:ea typeface="+mj-ea"/>
            </a:rPr>
            <a:t>基本面分析</a:t>
          </a:r>
          <a:endParaRPr lang="zh-CN" altLang="en-US">
            <a:solidFill>
              <a:schemeClr val="accent1"/>
            </a:solidFill>
            <a:latin typeface="+mj-ea"/>
            <a:ea typeface="+mj-ea"/>
          </a:endParaRPr>
        </a:p>
      </dsp:txBody>
      <dsp:txXfrm>
        <a:off x="1103117" y="3974693"/>
        <a:ext cx="3360127" cy="305466"/>
      </dsp:txXfrm>
    </dsp:sp>
    <dsp:sp modelId="{76B77ACA-A4E4-4C6F-8E04-43E39F4D9925}">
      <dsp:nvSpPr>
        <dsp:cNvPr id="40" name="平行四边形 39"/>
        <dsp:cNvSpPr/>
      </dsp:nvSpPr>
      <dsp:spPr bwMode="white">
        <a:xfrm>
          <a:off x="1323392" y="4280159"/>
          <a:ext cx="448017" cy="74669"/>
        </a:xfrm>
        <a:prstGeom prst="parallelogram">
          <a:avLst>
            <a:gd name="adj" fmla="val 140840"/>
          </a:avLst>
        </a:prstGeom>
      </dsp:spPr>
      <dsp:style>
        <a:lnRef idx="2">
          <a:schemeClr val="accent5"/>
        </a:lnRef>
        <a:fillRef idx="1">
          <a:schemeClr val="accent5"/>
        </a:fillRef>
        <a:effectRef idx="0">
          <a:scrgbClr r="0" g="0" b="0"/>
        </a:effectRef>
        <a:fontRef idx="minor">
          <a:schemeClr val="lt1"/>
        </a:fontRef>
      </dsp:style>
      <dsp:txXfrm>
        <a:off x="1323392" y="4280159"/>
        <a:ext cx="448017" cy="74669"/>
      </dsp:txXfrm>
    </dsp:sp>
    <dsp:sp modelId="{7FAD94EF-DF9E-4792-9C58-46AF887BB6BF}">
      <dsp:nvSpPr>
        <dsp:cNvPr id="41" name="平行四边形 40"/>
        <dsp:cNvSpPr/>
      </dsp:nvSpPr>
      <dsp:spPr bwMode="white">
        <a:xfrm>
          <a:off x="1797543" y="4280159"/>
          <a:ext cx="448017" cy="74669"/>
        </a:xfrm>
        <a:prstGeom prst="parallelogram">
          <a:avLst>
            <a:gd name="adj" fmla="val 140840"/>
          </a:avLst>
        </a:prstGeom>
      </dsp:spPr>
      <dsp:style>
        <a:lnRef idx="2">
          <a:schemeClr val="accent6"/>
        </a:lnRef>
        <a:fillRef idx="1">
          <a:schemeClr val="accent6"/>
        </a:fillRef>
        <a:effectRef idx="0">
          <a:scrgbClr r="0" g="0" b="0"/>
        </a:effectRef>
        <a:fontRef idx="minor">
          <a:schemeClr val="lt1"/>
        </a:fontRef>
      </dsp:style>
      <dsp:txXfrm>
        <a:off x="1797543" y="4280159"/>
        <a:ext cx="448017" cy="74669"/>
      </dsp:txXfrm>
    </dsp:sp>
    <dsp:sp modelId="{5A4B0420-3165-4DD9-AA63-B78AC728DBAE}">
      <dsp:nvSpPr>
        <dsp:cNvPr id="42" name="平行四边形 41"/>
        <dsp:cNvSpPr/>
      </dsp:nvSpPr>
      <dsp:spPr bwMode="white">
        <a:xfrm>
          <a:off x="2271694" y="4280159"/>
          <a:ext cx="448017" cy="74669"/>
        </a:xfrm>
        <a:prstGeom prst="parallelogram">
          <a:avLst>
            <a:gd name="adj" fmla="val 140840"/>
          </a:avLst>
        </a:prstGeom>
      </dsp:spPr>
      <dsp:style>
        <a:lnRef idx="2">
          <a:schemeClr val="accent2"/>
        </a:lnRef>
        <a:fillRef idx="1">
          <a:schemeClr val="accent2"/>
        </a:fillRef>
        <a:effectRef idx="0">
          <a:scrgbClr r="0" g="0" b="0"/>
        </a:effectRef>
        <a:fontRef idx="minor">
          <a:schemeClr val="lt1"/>
        </a:fontRef>
      </dsp:style>
      <dsp:txXfrm>
        <a:off x="2271694" y="4280159"/>
        <a:ext cx="448017" cy="74669"/>
      </dsp:txXfrm>
    </dsp:sp>
    <dsp:sp modelId="{B9F08C17-0C42-42E7-8CF0-B38E0ADA11A9}">
      <dsp:nvSpPr>
        <dsp:cNvPr id="43" name="平行四边形 42"/>
        <dsp:cNvSpPr/>
      </dsp:nvSpPr>
      <dsp:spPr bwMode="white">
        <a:xfrm>
          <a:off x="2745846" y="4280159"/>
          <a:ext cx="448017" cy="74669"/>
        </a:xfrm>
        <a:prstGeom prst="parallelogram">
          <a:avLst>
            <a:gd name="adj" fmla="val 140840"/>
          </a:avLst>
        </a:prstGeom>
      </dsp:spPr>
      <dsp:style>
        <a:lnRef idx="2">
          <a:schemeClr val="accent3"/>
        </a:lnRef>
        <a:fillRef idx="1">
          <a:schemeClr val="accent3"/>
        </a:fillRef>
        <a:effectRef idx="0">
          <a:scrgbClr r="0" g="0" b="0"/>
        </a:effectRef>
        <a:fontRef idx="minor">
          <a:schemeClr val="lt1"/>
        </a:fontRef>
      </dsp:style>
      <dsp:txXfrm>
        <a:off x="2745846" y="4280159"/>
        <a:ext cx="448017" cy="74669"/>
      </dsp:txXfrm>
    </dsp:sp>
    <dsp:sp modelId="{7C4F1818-9430-4F5A-83C3-2125B8DCA44D}">
      <dsp:nvSpPr>
        <dsp:cNvPr id="44" name="平行四边形 43"/>
        <dsp:cNvSpPr/>
      </dsp:nvSpPr>
      <dsp:spPr bwMode="white">
        <a:xfrm>
          <a:off x="3219997" y="4280159"/>
          <a:ext cx="448017" cy="74669"/>
        </a:xfrm>
        <a:prstGeom prst="parallelogram">
          <a:avLst>
            <a:gd name="adj" fmla="val 140840"/>
          </a:avLst>
        </a:prstGeom>
      </dsp:spPr>
      <dsp:style>
        <a:lnRef idx="2">
          <a:schemeClr val="accent4"/>
        </a:lnRef>
        <a:fillRef idx="1">
          <a:schemeClr val="accent4"/>
        </a:fillRef>
        <a:effectRef idx="0">
          <a:scrgbClr r="0" g="0" b="0"/>
        </a:effectRef>
        <a:fontRef idx="minor">
          <a:schemeClr val="lt1"/>
        </a:fontRef>
      </dsp:style>
      <dsp:txXfrm>
        <a:off x="3219997" y="4280159"/>
        <a:ext cx="448017" cy="74669"/>
      </dsp:txXfrm>
    </dsp:sp>
    <dsp:sp modelId="{DB570528-0617-43A7-B9A7-06C308983F09}">
      <dsp:nvSpPr>
        <dsp:cNvPr id="45" name="平行四边形 44"/>
        <dsp:cNvSpPr/>
      </dsp:nvSpPr>
      <dsp:spPr bwMode="white">
        <a:xfrm>
          <a:off x="3694148" y="4280159"/>
          <a:ext cx="448017" cy="74669"/>
        </a:xfrm>
        <a:prstGeom prst="parallelogram">
          <a:avLst>
            <a:gd name="adj" fmla="val 140840"/>
          </a:avLst>
        </a:prstGeom>
      </dsp:spPr>
      <dsp:style>
        <a:lnRef idx="2">
          <a:schemeClr val="accent5"/>
        </a:lnRef>
        <a:fillRef idx="1">
          <a:schemeClr val="accent5"/>
        </a:fillRef>
        <a:effectRef idx="0">
          <a:scrgbClr r="0" g="0" b="0"/>
        </a:effectRef>
        <a:fontRef idx="minor">
          <a:schemeClr val="lt1"/>
        </a:fontRef>
      </dsp:style>
      <dsp:txXfrm>
        <a:off x="3694148" y="4280159"/>
        <a:ext cx="448017" cy="74669"/>
      </dsp:txXfrm>
    </dsp:sp>
    <dsp:sp modelId="{CBC44FB3-3997-4462-82E2-522E30BED476}">
      <dsp:nvSpPr>
        <dsp:cNvPr id="46" name="平行四边形 45"/>
        <dsp:cNvSpPr/>
      </dsp:nvSpPr>
      <dsp:spPr bwMode="white">
        <a:xfrm>
          <a:off x="4168299" y="4280159"/>
          <a:ext cx="448017" cy="74669"/>
        </a:xfrm>
        <a:prstGeom prst="parallelogram">
          <a:avLst>
            <a:gd name="adj" fmla="val 140840"/>
          </a:avLst>
        </a:prstGeom>
      </dsp:spPr>
      <dsp:style>
        <a:lnRef idx="2">
          <a:schemeClr val="accent6"/>
        </a:lnRef>
        <a:fillRef idx="1">
          <a:schemeClr val="accent6"/>
        </a:fillRef>
        <a:effectRef idx="0">
          <a:scrgbClr r="0" g="0" b="0"/>
        </a:effectRef>
        <a:fontRef idx="minor">
          <a:schemeClr val="lt1"/>
        </a:fontRef>
      </dsp:style>
      <dsp:txXfrm>
        <a:off x="4168299" y="4280159"/>
        <a:ext cx="448017" cy="74669"/>
      </dsp:txXfrm>
    </dsp:sp>
    <dsp:sp modelId="{1E1EE0C8-987B-4B92-A43E-68FBCB31070C}">
      <dsp:nvSpPr>
        <dsp:cNvPr id="47" name="矩形 46"/>
        <dsp:cNvSpPr/>
      </dsp:nvSpPr>
      <dsp:spPr bwMode="white">
        <a:xfrm>
          <a:off x="1103117" y="4420790"/>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i="0">
              <a:solidFill>
                <a:schemeClr val="accent1"/>
              </a:solidFill>
              <a:latin typeface="+mj-ea"/>
              <a:ea typeface="+mj-ea"/>
            </a:rPr>
            <a:t>6. </a:t>
          </a:r>
          <a:r>
            <a:rPr lang="zh-CN" altLang="en-US" b="1" i="0">
              <a:solidFill>
                <a:schemeClr val="accent1"/>
              </a:solidFill>
              <a:latin typeface="+mj-ea"/>
              <a:ea typeface="+mj-ea"/>
            </a:rPr>
            <a:t>全球地缘政治风险</a:t>
          </a:r>
          <a:endParaRPr lang="zh-CN" altLang="en-US">
            <a:solidFill>
              <a:schemeClr val="accent1"/>
            </a:solidFill>
            <a:latin typeface="+mj-ea"/>
            <a:ea typeface="+mj-ea"/>
          </a:endParaRPr>
        </a:p>
      </dsp:txBody>
      <dsp:txXfrm>
        <a:off x="1103117" y="4420790"/>
        <a:ext cx="3360127" cy="305466"/>
      </dsp:txXfrm>
    </dsp:sp>
    <dsp:sp modelId="{D90D4564-317D-4520-A2CA-AB3D76461E32}">
      <dsp:nvSpPr>
        <dsp:cNvPr id="48" name="平行四边形 47"/>
        <dsp:cNvSpPr/>
      </dsp:nvSpPr>
      <dsp:spPr bwMode="white">
        <a:xfrm>
          <a:off x="1323392" y="4726256"/>
          <a:ext cx="448017" cy="74669"/>
        </a:xfrm>
        <a:prstGeom prst="parallelogram">
          <a:avLst>
            <a:gd name="adj" fmla="val 140840"/>
          </a:avLst>
        </a:prstGeom>
      </dsp:spPr>
      <dsp:style>
        <a:lnRef idx="2">
          <a:schemeClr val="accent2"/>
        </a:lnRef>
        <a:fillRef idx="1">
          <a:schemeClr val="accent2"/>
        </a:fillRef>
        <a:effectRef idx="0">
          <a:scrgbClr r="0" g="0" b="0"/>
        </a:effectRef>
        <a:fontRef idx="minor">
          <a:schemeClr val="lt1"/>
        </a:fontRef>
      </dsp:style>
      <dsp:txXfrm>
        <a:off x="1323392" y="4726256"/>
        <a:ext cx="448017" cy="74669"/>
      </dsp:txXfrm>
    </dsp:sp>
    <dsp:sp modelId="{54E88870-90EB-47C1-93E7-1D2754BF1B62}">
      <dsp:nvSpPr>
        <dsp:cNvPr id="49" name="平行四边形 48"/>
        <dsp:cNvSpPr/>
      </dsp:nvSpPr>
      <dsp:spPr bwMode="white">
        <a:xfrm>
          <a:off x="1797543" y="4726256"/>
          <a:ext cx="448017" cy="74669"/>
        </a:xfrm>
        <a:prstGeom prst="parallelogram">
          <a:avLst>
            <a:gd name="adj" fmla="val 140840"/>
          </a:avLst>
        </a:prstGeom>
      </dsp:spPr>
      <dsp:style>
        <a:lnRef idx="2">
          <a:schemeClr val="accent3"/>
        </a:lnRef>
        <a:fillRef idx="1">
          <a:schemeClr val="accent3"/>
        </a:fillRef>
        <a:effectRef idx="0">
          <a:scrgbClr r="0" g="0" b="0"/>
        </a:effectRef>
        <a:fontRef idx="minor">
          <a:schemeClr val="lt1"/>
        </a:fontRef>
      </dsp:style>
      <dsp:txXfrm>
        <a:off x="1797543" y="4726256"/>
        <a:ext cx="448017" cy="74669"/>
      </dsp:txXfrm>
    </dsp:sp>
    <dsp:sp modelId="{F96DD4A7-DCE7-451E-B8AC-29CDBBB98E93}">
      <dsp:nvSpPr>
        <dsp:cNvPr id="50" name="平行四边形 49"/>
        <dsp:cNvSpPr/>
      </dsp:nvSpPr>
      <dsp:spPr bwMode="white">
        <a:xfrm>
          <a:off x="2271694" y="4726256"/>
          <a:ext cx="448017" cy="74669"/>
        </a:xfrm>
        <a:prstGeom prst="parallelogram">
          <a:avLst>
            <a:gd name="adj" fmla="val 140840"/>
          </a:avLst>
        </a:prstGeom>
      </dsp:spPr>
      <dsp:style>
        <a:lnRef idx="2">
          <a:schemeClr val="accent4"/>
        </a:lnRef>
        <a:fillRef idx="1">
          <a:schemeClr val="accent4"/>
        </a:fillRef>
        <a:effectRef idx="0">
          <a:scrgbClr r="0" g="0" b="0"/>
        </a:effectRef>
        <a:fontRef idx="minor">
          <a:schemeClr val="lt1"/>
        </a:fontRef>
      </dsp:style>
      <dsp:txXfrm>
        <a:off x="2271694" y="4726256"/>
        <a:ext cx="448017" cy="74669"/>
      </dsp:txXfrm>
    </dsp:sp>
    <dsp:sp modelId="{21C03FF6-1EDB-4541-A767-4B15AF0FFF8E}">
      <dsp:nvSpPr>
        <dsp:cNvPr id="51" name="平行四边形 50"/>
        <dsp:cNvSpPr/>
      </dsp:nvSpPr>
      <dsp:spPr bwMode="white">
        <a:xfrm>
          <a:off x="2745846" y="4726256"/>
          <a:ext cx="448017" cy="74669"/>
        </a:xfrm>
        <a:prstGeom prst="parallelogram">
          <a:avLst>
            <a:gd name="adj" fmla="val 140840"/>
          </a:avLst>
        </a:prstGeom>
      </dsp:spPr>
      <dsp:style>
        <a:lnRef idx="2">
          <a:schemeClr val="accent5"/>
        </a:lnRef>
        <a:fillRef idx="1">
          <a:schemeClr val="accent5"/>
        </a:fillRef>
        <a:effectRef idx="0">
          <a:scrgbClr r="0" g="0" b="0"/>
        </a:effectRef>
        <a:fontRef idx="minor">
          <a:schemeClr val="lt1"/>
        </a:fontRef>
      </dsp:style>
      <dsp:txXfrm>
        <a:off x="2745846" y="4726256"/>
        <a:ext cx="448017" cy="74669"/>
      </dsp:txXfrm>
    </dsp:sp>
    <dsp:sp modelId="{43FBAF5A-28F1-4343-9829-C751626834D6}">
      <dsp:nvSpPr>
        <dsp:cNvPr id="52" name="平行四边形 51"/>
        <dsp:cNvSpPr/>
      </dsp:nvSpPr>
      <dsp:spPr bwMode="white">
        <a:xfrm>
          <a:off x="3219997" y="4726256"/>
          <a:ext cx="448017" cy="74669"/>
        </a:xfrm>
        <a:prstGeom prst="parallelogram">
          <a:avLst>
            <a:gd name="adj" fmla="val 140840"/>
          </a:avLst>
        </a:prstGeom>
      </dsp:spPr>
      <dsp:style>
        <a:lnRef idx="2">
          <a:schemeClr val="accent6"/>
        </a:lnRef>
        <a:fillRef idx="1">
          <a:schemeClr val="accent6"/>
        </a:fillRef>
        <a:effectRef idx="0">
          <a:scrgbClr r="0" g="0" b="0"/>
        </a:effectRef>
        <a:fontRef idx="minor">
          <a:schemeClr val="lt1"/>
        </a:fontRef>
      </dsp:style>
      <dsp:txXfrm>
        <a:off x="3219997" y="4726256"/>
        <a:ext cx="448017" cy="74669"/>
      </dsp:txXfrm>
    </dsp:sp>
    <dsp:sp modelId="{9B5F05B6-8A67-4C0B-B21E-61044FC4FF25}">
      <dsp:nvSpPr>
        <dsp:cNvPr id="53" name="平行四边形 52"/>
        <dsp:cNvSpPr/>
      </dsp:nvSpPr>
      <dsp:spPr bwMode="white">
        <a:xfrm>
          <a:off x="3694148" y="4726256"/>
          <a:ext cx="448017" cy="74669"/>
        </a:xfrm>
        <a:prstGeom prst="parallelogram">
          <a:avLst>
            <a:gd name="adj" fmla="val 140840"/>
          </a:avLst>
        </a:prstGeom>
      </dsp:spPr>
      <dsp:style>
        <a:lnRef idx="2">
          <a:schemeClr val="accent2"/>
        </a:lnRef>
        <a:fillRef idx="1">
          <a:schemeClr val="accent2"/>
        </a:fillRef>
        <a:effectRef idx="0">
          <a:scrgbClr r="0" g="0" b="0"/>
        </a:effectRef>
        <a:fontRef idx="minor">
          <a:schemeClr val="lt1"/>
        </a:fontRef>
      </dsp:style>
      <dsp:txXfrm>
        <a:off x="3694148" y="4726256"/>
        <a:ext cx="448017" cy="74669"/>
      </dsp:txXfrm>
    </dsp:sp>
    <dsp:sp modelId="{F533B860-D78E-41B0-816C-7F7B5FEDD9AB}">
      <dsp:nvSpPr>
        <dsp:cNvPr id="54" name="平行四边形 53"/>
        <dsp:cNvSpPr/>
      </dsp:nvSpPr>
      <dsp:spPr bwMode="white">
        <a:xfrm>
          <a:off x="4168299" y="4726256"/>
          <a:ext cx="448017" cy="74669"/>
        </a:xfrm>
        <a:prstGeom prst="parallelogram">
          <a:avLst>
            <a:gd name="adj" fmla="val 140840"/>
          </a:avLst>
        </a:prstGeom>
      </dsp:spPr>
      <dsp:style>
        <a:lnRef idx="2">
          <a:schemeClr val="accent3"/>
        </a:lnRef>
        <a:fillRef idx="1">
          <a:schemeClr val="accent3"/>
        </a:fillRef>
        <a:effectRef idx="0">
          <a:scrgbClr r="0" g="0" b="0"/>
        </a:effectRef>
        <a:fontRef idx="minor">
          <a:schemeClr val="lt1"/>
        </a:fontRef>
      </dsp:style>
      <dsp:txXfrm>
        <a:off x="4168299" y="4726256"/>
        <a:ext cx="448017" cy="74669"/>
      </dsp:txXfrm>
    </dsp:sp>
    <dsp:sp modelId="{D7EA23F9-57D4-4571-8E6A-043D30A94DD9}">
      <dsp:nvSpPr>
        <dsp:cNvPr id="55" name="矩形 54"/>
        <dsp:cNvSpPr/>
      </dsp:nvSpPr>
      <dsp:spPr bwMode="white">
        <a:xfrm>
          <a:off x="1103117" y="4866887"/>
          <a:ext cx="3360127" cy="305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b"/>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b="1" i="0">
              <a:solidFill>
                <a:schemeClr val="accent1"/>
              </a:solidFill>
              <a:latin typeface="+mj-ea"/>
              <a:ea typeface="+mj-ea"/>
            </a:rPr>
            <a:t>7. </a:t>
          </a:r>
          <a:r>
            <a:rPr lang="zh-CN" altLang="en-US" b="1" i="0">
              <a:solidFill>
                <a:schemeClr val="accent1"/>
              </a:solidFill>
              <a:latin typeface="+mj-ea"/>
              <a:ea typeface="+mj-ea"/>
            </a:rPr>
            <a:t>环境、社会和治理（</a:t>
          </a:r>
          <a:r>
            <a:rPr lang="en-US" altLang="zh-CN" b="1" i="0">
              <a:solidFill>
                <a:schemeClr val="accent1"/>
              </a:solidFill>
              <a:latin typeface="+mj-ea"/>
              <a:ea typeface="+mj-ea"/>
            </a:rPr>
            <a:t>ESG</a:t>
          </a:r>
          <a:r>
            <a:rPr lang="zh-CN" altLang="en-US" b="1" i="0">
              <a:solidFill>
                <a:schemeClr val="accent1"/>
              </a:solidFill>
              <a:latin typeface="+mj-ea"/>
              <a:ea typeface="+mj-ea"/>
            </a:rPr>
            <a:t>）因素</a:t>
          </a:r>
          <a:endParaRPr lang="zh-CN" altLang="en-US">
            <a:solidFill>
              <a:schemeClr val="accent1"/>
            </a:solidFill>
            <a:latin typeface="+mj-ea"/>
            <a:ea typeface="+mj-ea"/>
          </a:endParaRPr>
        </a:p>
      </dsp:txBody>
      <dsp:txXfrm>
        <a:off x="1103117" y="4866887"/>
        <a:ext cx="3360127" cy="305466"/>
      </dsp:txXfrm>
    </dsp:sp>
    <dsp:sp modelId="{0A0A2BD9-EABB-4D7E-8159-ABC1651E4FC1}">
      <dsp:nvSpPr>
        <dsp:cNvPr id="56" name="平行四边形 55"/>
        <dsp:cNvSpPr/>
      </dsp:nvSpPr>
      <dsp:spPr bwMode="white">
        <a:xfrm>
          <a:off x="1323392" y="5172354"/>
          <a:ext cx="448017" cy="74669"/>
        </a:xfrm>
        <a:prstGeom prst="parallelogram">
          <a:avLst>
            <a:gd name="adj" fmla="val 140840"/>
          </a:avLst>
        </a:prstGeom>
      </dsp:spPr>
      <dsp:style>
        <a:lnRef idx="2">
          <a:schemeClr val="accent4"/>
        </a:lnRef>
        <a:fillRef idx="1">
          <a:schemeClr val="accent4"/>
        </a:fillRef>
        <a:effectRef idx="0">
          <a:scrgbClr r="0" g="0" b="0"/>
        </a:effectRef>
        <a:fontRef idx="minor">
          <a:schemeClr val="lt1"/>
        </a:fontRef>
      </dsp:style>
      <dsp:txXfrm>
        <a:off x="1323392" y="5172354"/>
        <a:ext cx="448017" cy="74669"/>
      </dsp:txXfrm>
    </dsp:sp>
    <dsp:sp modelId="{384251C2-5537-43F1-9913-080A3DE22A8A}">
      <dsp:nvSpPr>
        <dsp:cNvPr id="57" name="平行四边形 56"/>
        <dsp:cNvSpPr/>
      </dsp:nvSpPr>
      <dsp:spPr bwMode="white">
        <a:xfrm>
          <a:off x="1797543" y="5172354"/>
          <a:ext cx="448017" cy="74669"/>
        </a:xfrm>
        <a:prstGeom prst="parallelogram">
          <a:avLst>
            <a:gd name="adj" fmla="val 140840"/>
          </a:avLst>
        </a:prstGeom>
      </dsp:spPr>
      <dsp:style>
        <a:lnRef idx="2">
          <a:schemeClr val="accent5"/>
        </a:lnRef>
        <a:fillRef idx="1">
          <a:schemeClr val="accent5"/>
        </a:fillRef>
        <a:effectRef idx="0">
          <a:scrgbClr r="0" g="0" b="0"/>
        </a:effectRef>
        <a:fontRef idx="minor">
          <a:schemeClr val="lt1"/>
        </a:fontRef>
      </dsp:style>
      <dsp:txXfrm>
        <a:off x="1797543" y="5172354"/>
        <a:ext cx="448017" cy="74669"/>
      </dsp:txXfrm>
    </dsp:sp>
    <dsp:sp modelId="{38E5610B-34A4-4728-A308-7828F42619B6}">
      <dsp:nvSpPr>
        <dsp:cNvPr id="58" name="平行四边形 57"/>
        <dsp:cNvSpPr/>
      </dsp:nvSpPr>
      <dsp:spPr bwMode="white">
        <a:xfrm>
          <a:off x="2271694" y="5172354"/>
          <a:ext cx="448017" cy="74669"/>
        </a:xfrm>
        <a:prstGeom prst="parallelogram">
          <a:avLst>
            <a:gd name="adj" fmla="val 140840"/>
          </a:avLst>
        </a:prstGeom>
      </dsp:spPr>
      <dsp:style>
        <a:lnRef idx="2">
          <a:schemeClr val="accent6"/>
        </a:lnRef>
        <a:fillRef idx="1">
          <a:schemeClr val="accent6"/>
        </a:fillRef>
        <a:effectRef idx="0">
          <a:scrgbClr r="0" g="0" b="0"/>
        </a:effectRef>
        <a:fontRef idx="minor">
          <a:schemeClr val="lt1"/>
        </a:fontRef>
      </dsp:style>
      <dsp:txXfrm>
        <a:off x="2271694" y="5172354"/>
        <a:ext cx="448017" cy="74669"/>
      </dsp:txXfrm>
    </dsp:sp>
    <dsp:sp modelId="{4F501C1B-67B5-45ED-A955-F4661BE609BE}">
      <dsp:nvSpPr>
        <dsp:cNvPr id="59" name="平行四边形 58"/>
        <dsp:cNvSpPr/>
      </dsp:nvSpPr>
      <dsp:spPr bwMode="white">
        <a:xfrm>
          <a:off x="2745846" y="5172354"/>
          <a:ext cx="448017" cy="74669"/>
        </a:xfrm>
        <a:prstGeom prst="parallelogram">
          <a:avLst>
            <a:gd name="adj" fmla="val 140840"/>
          </a:avLst>
        </a:prstGeom>
      </dsp:spPr>
      <dsp:style>
        <a:lnRef idx="2">
          <a:schemeClr val="accent2"/>
        </a:lnRef>
        <a:fillRef idx="1">
          <a:schemeClr val="accent2"/>
        </a:fillRef>
        <a:effectRef idx="0">
          <a:scrgbClr r="0" g="0" b="0"/>
        </a:effectRef>
        <a:fontRef idx="minor">
          <a:schemeClr val="lt1"/>
        </a:fontRef>
      </dsp:style>
      <dsp:txXfrm>
        <a:off x="2745846" y="5172354"/>
        <a:ext cx="448017" cy="74669"/>
      </dsp:txXfrm>
    </dsp:sp>
    <dsp:sp modelId="{55A8F909-E439-4477-8A32-EF6BA4D7507C}">
      <dsp:nvSpPr>
        <dsp:cNvPr id="60" name="平行四边形 59"/>
        <dsp:cNvSpPr/>
      </dsp:nvSpPr>
      <dsp:spPr bwMode="white">
        <a:xfrm>
          <a:off x="3219997" y="5172354"/>
          <a:ext cx="448017" cy="74669"/>
        </a:xfrm>
        <a:prstGeom prst="parallelogram">
          <a:avLst>
            <a:gd name="adj" fmla="val 140840"/>
          </a:avLst>
        </a:prstGeom>
      </dsp:spPr>
      <dsp:style>
        <a:lnRef idx="2">
          <a:schemeClr val="accent3"/>
        </a:lnRef>
        <a:fillRef idx="1">
          <a:schemeClr val="accent3"/>
        </a:fillRef>
        <a:effectRef idx="0">
          <a:scrgbClr r="0" g="0" b="0"/>
        </a:effectRef>
        <a:fontRef idx="minor">
          <a:schemeClr val="lt1"/>
        </a:fontRef>
      </dsp:style>
      <dsp:txXfrm>
        <a:off x="3219997" y="5172354"/>
        <a:ext cx="448017" cy="74669"/>
      </dsp:txXfrm>
    </dsp:sp>
    <dsp:sp modelId="{45DEDD1E-5A1A-44C9-BA29-A6D79E7A3ED8}">
      <dsp:nvSpPr>
        <dsp:cNvPr id="61" name="平行四边形 60"/>
        <dsp:cNvSpPr/>
      </dsp:nvSpPr>
      <dsp:spPr bwMode="white">
        <a:xfrm>
          <a:off x="3694148" y="5172354"/>
          <a:ext cx="448017" cy="74669"/>
        </a:xfrm>
        <a:prstGeom prst="parallelogram">
          <a:avLst>
            <a:gd name="adj" fmla="val 140840"/>
          </a:avLst>
        </a:prstGeom>
      </dsp:spPr>
      <dsp:style>
        <a:lnRef idx="2">
          <a:schemeClr val="accent4"/>
        </a:lnRef>
        <a:fillRef idx="1">
          <a:schemeClr val="accent4"/>
        </a:fillRef>
        <a:effectRef idx="0">
          <a:scrgbClr r="0" g="0" b="0"/>
        </a:effectRef>
        <a:fontRef idx="minor">
          <a:schemeClr val="lt1"/>
        </a:fontRef>
      </dsp:style>
      <dsp:txXfrm>
        <a:off x="3694148" y="5172354"/>
        <a:ext cx="448017" cy="74669"/>
      </dsp:txXfrm>
    </dsp:sp>
    <dsp:sp modelId="{27545837-EDC6-4178-BF92-21750392A18C}">
      <dsp:nvSpPr>
        <dsp:cNvPr id="62" name="平行四边形 61"/>
        <dsp:cNvSpPr/>
      </dsp:nvSpPr>
      <dsp:spPr bwMode="white">
        <a:xfrm>
          <a:off x="4168299" y="5172354"/>
          <a:ext cx="448017" cy="74669"/>
        </a:xfrm>
        <a:prstGeom prst="parallelogram">
          <a:avLst>
            <a:gd name="adj" fmla="val 140840"/>
          </a:avLst>
        </a:prstGeom>
      </dsp:spPr>
      <dsp:style>
        <a:lnRef idx="2">
          <a:schemeClr val="accent5"/>
        </a:lnRef>
        <a:fillRef idx="1">
          <a:schemeClr val="accent5"/>
        </a:fillRef>
        <a:effectRef idx="0">
          <a:scrgbClr r="0" g="0" b="0"/>
        </a:effectRef>
        <a:fontRef idx="minor">
          <a:schemeClr val="lt1"/>
        </a:fontRef>
      </dsp:style>
      <dsp:txXfrm>
        <a:off x="4168299" y="5172354"/>
        <a:ext cx="448017" cy="74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88517" cy="3415553"/>
        <a:chOff x="0" y="0"/>
        <a:chExt cx="7488517" cy="3415553"/>
      </a:xfrm>
    </dsp:grpSpPr>
    <dsp:sp modelId="{5B38AF7A-08E0-4BCB-BC99-B936388D6D8A}">
      <dsp:nvSpPr>
        <dsp:cNvPr id="3" name="圆角矩形 2"/>
        <dsp:cNvSpPr/>
      </dsp:nvSpPr>
      <dsp:spPr bwMode="white">
        <a:xfrm>
          <a:off x="0"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回归</a:t>
          </a:r>
          <a:endParaRPr lang="en-US" altLang="zh-CN" b="1">
            <a:solidFill>
              <a:schemeClr val="dk1"/>
            </a:solidFill>
          </a:endParaRPr>
        </a:p>
        <a:p>
          <a:pPr lvl="0">
            <a:lnSpc>
              <a:spcPct val="100000"/>
            </a:lnSpc>
            <a:spcBef>
              <a:spcPct val="0"/>
            </a:spcBef>
            <a:spcAft>
              <a:spcPct val="35000"/>
            </a:spcAft>
          </a:pPr>
          <a:r>
            <a:rPr lang="zh-CN" altLang="en-US" b="1">
              <a:solidFill>
                <a:schemeClr val="dk1"/>
              </a:solidFill>
            </a:rPr>
            <a:t>分析</a:t>
          </a:r>
          <a:endParaRPr>
            <a:solidFill>
              <a:schemeClr val="dk1"/>
            </a:solidFill>
          </a:endParaRPr>
        </a:p>
      </dsp:txBody>
      <dsp:txXfrm>
        <a:off x="0" y="0"/>
        <a:ext cx="1174669" cy="3415553"/>
      </dsp:txXfrm>
    </dsp:sp>
    <dsp:sp modelId="{E9E52126-B107-4605-A50F-7470BC13AE28}">
      <dsp:nvSpPr>
        <dsp:cNvPr id="4" name="圆角矩形 3"/>
        <dsp:cNvSpPr/>
      </dsp:nvSpPr>
      <dsp:spPr bwMode="white">
        <a:xfrm>
          <a:off x="117467" y="1024666"/>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资产</a:t>
          </a:r>
          <a:endParaRPr lang="en-US" altLang="zh-CN" b="0" i="0"/>
        </a:p>
        <a:p>
          <a:pPr lvl="0">
            <a:lnSpc>
              <a:spcPct val="100000"/>
            </a:lnSpc>
            <a:spcBef>
              <a:spcPct val="0"/>
            </a:spcBef>
            <a:spcAft>
              <a:spcPct val="35000"/>
            </a:spcAft>
          </a:pPr>
          <a:r>
            <a:rPr lang="zh-CN" altLang="en-US" b="0" i="0"/>
            <a:t>价格</a:t>
          </a:r>
          <a:endParaRPr lang="zh-CN" altLang="en-US"/>
        </a:p>
      </dsp:txBody>
      <dsp:txXfrm>
        <a:off x="117467" y="1024666"/>
        <a:ext cx="939735" cy="671196"/>
      </dsp:txXfrm>
    </dsp:sp>
    <dsp:sp modelId="{E6277017-186A-4A3D-BEAE-2F1C76F6FC4E}">
      <dsp:nvSpPr>
        <dsp:cNvPr id="5" name="圆角矩形 4"/>
        <dsp:cNvSpPr/>
      </dsp:nvSpPr>
      <dsp:spPr bwMode="white">
        <a:xfrm>
          <a:off x="117467" y="1799123"/>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利率</a:t>
          </a:r>
          <a:endParaRPr lang="zh-CN" altLang="en-US"/>
        </a:p>
      </dsp:txBody>
      <dsp:txXfrm>
        <a:off x="117467" y="1799123"/>
        <a:ext cx="939735" cy="671196"/>
      </dsp:txXfrm>
    </dsp:sp>
    <dsp:sp modelId="{85E0BEF8-A741-4B9C-9FDA-E969CFAC1347}">
      <dsp:nvSpPr>
        <dsp:cNvPr id="6" name="圆角矩形 5"/>
        <dsp:cNvSpPr/>
      </dsp:nvSpPr>
      <dsp:spPr bwMode="white">
        <a:xfrm>
          <a:off x="117467" y="2573579"/>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经济</a:t>
          </a:r>
          <a:endParaRPr lang="en-US" altLang="zh-CN"/>
        </a:p>
        <a:p>
          <a:pPr lvl="0">
            <a:lnSpc>
              <a:spcPct val="100000"/>
            </a:lnSpc>
            <a:spcBef>
              <a:spcPct val="0"/>
            </a:spcBef>
            <a:spcAft>
              <a:spcPct val="35000"/>
            </a:spcAft>
          </a:pPr>
          <a:r>
            <a:rPr lang="zh-CN" altLang="en-US"/>
            <a:t>指标</a:t>
          </a:r>
        </a:p>
      </dsp:txBody>
      <dsp:txXfrm>
        <a:off x="117467" y="2573579"/>
        <a:ext cx="939735" cy="671196"/>
      </dsp:txXfrm>
    </dsp:sp>
    <dsp:sp modelId="{C73DCC7D-0421-489B-AE22-58D870011A49}">
      <dsp:nvSpPr>
        <dsp:cNvPr id="7" name="圆角矩形 6"/>
        <dsp:cNvSpPr/>
      </dsp:nvSpPr>
      <dsp:spPr bwMode="white">
        <a:xfrm>
          <a:off x="1262770"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时间序列分析</a:t>
          </a:r>
          <a:endParaRPr>
            <a:solidFill>
              <a:schemeClr val="dk1"/>
            </a:solidFill>
          </a:endParaRPr>
        </a:p>
      </dsp:txBody>
      <dsp:txXfrm>
        <a:off x="1262770" y="0"/>
        <a:ext cx="1174669" cy="3415553"/>
      </dsp:txXfrm>
    </dsp:sp>
    <dsp:sp modelId="{CD4A1276-042C-42BD-87DD-148D7E5AE4F6}">
      <dsp:nvSpPr>
        <dsp:cNvPr id="8" name="圆角矩形 7"/>
        <dsp:cNvSpPr/>
      </dsp:nvSpPr>
      <dsp:spPr bwMode="white">
        <a:xfrm>
          <a:off x="1380236" y="1024666"/>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1"/>
            <a:t>时间</a:t>
          </a:r>
        </a:p>
      </dsp:txBody>
      <dsp:txXfrm>
        <a:off x="1380236" y="1024666"/>
        <a:ext cx="939735" cy="671196"/>
      </dsp:txXfrm>
    </dsp:sp>
    <dsp:sp modelId="{37A3C50D-93A0-4507-AF44-6FF6B83606A8}">
      <dsp:nvSpPr>
        <dsp:cNvPr id="9" name="圆角矩形 8"/>
        <dsp:cNvSpPr/>
      </dsp:nvSpPr>
      <dsp:spPr bwMode="white">
        <a:xfrm>
          <a:off x="1380236" y="1799123"/>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1"/>
            <a:t>季节性</a:t>
          </a:r>
        </a:p>
      </dsp:txBody>
      <dsp:txXfrm>
        <a:off x="1380236" y="1799123"/>
        <a:ext cx="939735" cy="671196"/>
      </dsp:txXfrm>
    </dsp:sp>
    <dsp:sp modelId="{97BF5F4F-F318-47FA-A3AD-9B303585DAB1}">
      <dsp:nvSpPr>
        <dsp:cNvPr id="10" name="圆角矩形 9"/>
        <dsp:cNvSpPr/>
      </dsp:nvSpPr>
      <dsp:spPr bwMode="white">
        <a:xfrm>
          <a:off x="1380236" y="2573579"/>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1"/>
            <a:t>周期性</a:t>
          </a:r>
        </a:p>
      </dsp:txBody>
      <dsp:txXfrm>
        <a:off x="1380236" y="2573579"/>
        <a:ext cx="939735" cy="671196"/>
      </dsp:txXfrm>
    </dsp:sp>
    <dsp:sp modelId="{D53E68C0-DA02-4431-B1DA-85B4354027AC}">
      <dsp:nvSpPr>
        <dsp:cNvPr id="11" name="圆角矩形 10"/>
        <dsp:cNvSpPr/>
      </dsp:nvSpPr>
      <dsp:spPr bwMode="white">
        <a:xfrm>
          <a:off x="2537485"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图论</a:t>
          </a:r>
          <a:endParaRPr lang="en-US" altLang="zh-CN" b="1">
            <a:solidFill>
              <a:schemeClr val="dk1"/>
            </a:solidFill>
          </a:endParaRPr>
        </a:p>
        <a:p>
          <a:pPr lvl="0">
            <a:lnSpc>
              <a:spcPct val="100000"/>
            </a:lnSpc>
            <a:spcBef>
              <a:spcPct val="0"/>
            </a:spcBef>
            <a:spcAft>
              <a:spcPct val="35000"/>
            </a:spcAft>
          </a:pPr>
          <a:r>
            <a:rPr lang="zh-CN" altLang="en-US" b="1">
              <a:solidFill>
                <a:schemeClr val="dk1"/>
              </a:solidFill>
            </a:rPr>
            <a:t>分析</a:t>
          </a:r>
          <a:endParaRPr>
            <a:solidFill>
              <a:schemeClr val="dk1"/>
            </a:solidFill>
          </a:endParaRPr>
        </a:p>
      </dsp:txBody>
      <dsp:txXfrm>
        <a:off x="2537485" y="0"/>
        <a:ext cx="1174669" cy="3415553"/>
      </dsp:txXfrm>
    </dsp:sp>
    <dsp:sp modelId="{F739B95F-A99F-4D8B-9FDE-80B9B0932C8A}">
      <dsp:nvSpPr>
        <dsp:cNvPr id="12" name="圆角矩形 11"/>
        <dsp:cNvSpPr/>
      </dsp:nvSpPr>
      <dsp:spPr bwMode="white">
        <a:xfrm>
          <a:off x="2643006" y="1024666"/>
          <a:ext cx="939735" cy="1030765"/>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股票</a:t>
          </a:r>
          <a:br>
            <a:rPr lang="en-US" altLang="zh-CN" b="0" i="0"/>
          </a:br>
          <a:r>
            <a:rPr lang="zh-CN" altLang="en-US" b="0" i="0"/>
            <a:t>关系</a:t>
          </a:r>
          <a:endParaRPr lang="zh-CN" altLang="en-US" b="1"/>
        </a:p>
      </dsp:txBody>
      <dsp:txXfrm>
        <a:off x="2643006" y="1024666"/>
        <a:ext cx="939735" cy="1030765"/>
      </dsp:txXfrm>
    </dsp:sp>
    <dsp:sp modelId="{EE9E73F2-111A-4F46-B4AC-8C430CD92B5F}">
      <dsp:nvSpPr>
        <dsp:cNvPr id="13" name="圆角矩形 12"/>
        <dsp:cNvSpPr/>
      </dsp:nvSpPr>
      <dsp:spPr bwMode="white">
        <a:xfrm>
          <a:off x="2643006" y="2214010"/>
          <a:ext cx="939735" cy="1030765"/>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1"/>
            <a:t>人员</a:t>
          </a:r>
          <a:br>
            <a:rPr lang="en-US" altLang="zh-CN" b="1"/>
          </a:br>
          <a:r>
            <a:rPr lang="zh-CN" altLang="en-US" b="1"/>
            <a:t>关系</a:t>
          </a:r>
        </a:p>
      </dsp:txBody>
      <dsp:txXfrm>
        <a:off x="2643006" y="2214010"/>
        <a:ext cx="939735" cy="1030765"/>
      </dsp:txXfrm>
    </dsp:sp>
    <dsp:sp modelId="{090BDC03-D80A-47B0-84BB-BECB405B398C}">
      <dsp:nvSpPr>
        <dsp:cNvPr id="14" name="圆角矩形 13"/>
        <dsp:cNvSpPr/>
      </dsp:nvSpPr>
      <dsp:spPr bwMode="white">
        <a:xfrm>
          <a:off x="3788309"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聚类</a:t>
          </a:r>
          <a:endParaRPr lang="en-US" altLang="zh-CN" b="1">
            <a:solidFill>
              <a:schemeClr val="dk1"/>
            </a:solidFill>
          </a:endParaRPr>
        </a:p>
        <a:p>
          <a:pPr lvl="0">
            <a:lnSpc>
              <a:spcPct val="100000"/>
            </a:lnSpc>
            <a:spcBef>
              <a:spcPct val="0"/>
            </a:spcBef>
            <a:spcAft>
              <a:spcPct val="35000"/>
            </a:spcAft>
          </a:pPr>
          <a:r>
            <a:rPr lang="zh-CN" altLang="en-US" b="1">
              <a:solidFill>
                <a:schemeClr val="dk1"/>
              </a:solidFill>
            </a:rPr>
            <a:t>分析</a:t>
          </a:r>
          <a:endParaRPr>
            <a:solidFill>
              <a:schemeClr val="dk1"/>
            </a:solidFill>
          </a:endParaRPr>
        </a:p>
      </dsp:txBody>
      <dsp:txXfrm>
        <a:off x="3788309" y="0"/>
        <a:ext cx="1174669" cy="3415553"/>
      </dsp:txXfrm>
    </dsp:sp>
    <dsp:sp modelId="{70DD5E09-1F9A-4D9E-84E6-9275D1C7F61E}">
      <dsp:nvSpPr>
        <dsp:cNvPr id="15" name="圆角矩形 14"/>
        <dsp:cNvSpPr/>
      </dsp:nvSpPr>
      <dsp:spPr bwMode="white">
        <a:xfrm>
          <a:off x="3905776" y="1024666"/>
          <a:ext cx="939735" cy="1030765"/>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相似性</a:t>
          </a:r>
          <a:endParaRPr lang="zh-CN" altLang="en-US" b="1"/>
        </a:p>
      </dsp:txBody>
      <dsp:txXfrm>
        <a:off x="3905776" y="1024666"/>
        <a:ext cx="939735" cy="1030765"/>
      </dsp:txXfrm>
    </dsp:sp>
    <dsp:sp modelId="{B307162D-520E-492F-943D-11C0E8EF7D2D}">
      <dsp:nvSpPr>
        <dsp:cNvPr id="16" name="圆角矩形 15"/>
        <dsp:cNvSpPr/>
      </dsp:nvSpPr>
      <dsp:spPr bwMode="white">
        <a:xfrm>
          <a:off x="3905776" y="2214010"/>
          <a:ext cx="939735" cy="1030765"/>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1"/>
            <a:t>差异性</a:t>
          </a:r>
        </a:p>
      </dsp:txBody>
      <dsp:txXfrm>
        <a:off x="3905776" y="2214010"/>
        <a:ext cx="939735" cy="1030765"/>
      </dsp:txXfrm>
    </dsp:sp>
    <dsp:sp modelId="{02704CAB-347A-4921-8B08-EC53E5CCA6AF}">
      <dsp:nvSpPr>
        <dsp:cNvPr id="17" name="圆角矩形 16"/>
        <dsp:cNvSpPr/>
      </dsp:nvSpPr>
      <dsp:spPr bwMode="white">
        <a:xfrm>
          <a:off x="5051078"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情感</a:t>
          </a:r>
          <a:endParaRPr lang="en-US" altLang="zh-CN" b="1">
            <a:solidFill>
              <a:schemeClr val="dk1"/>
            </a:solidFill>
          </a:endParaRPr>
        </a:p>
        <a:p>
          <a:pPr lvl="0">
            <a:lnSpc>
              <a:spcPct val="100000"/>
            </a:lnSpc>
            <a:spcBef>
              <a:spcPct val="0"/>
            </a:spcBef>
            <a:spcAft>
              <a:spcPct val="35000"/>
            </a:spcAft>
          </a:pPr>
          <a:r>
            <a:rPr lang="zh-CN" altLang="en-US" b="1">
              <a:solidFill>
                <a:schemeClr val="dk1"/>
              </a:solidFill>
            </a:rPr>
            <a:t>分析</a:t>
          </a:r>
          <a:endParaRPr>
            <a:solidFill>
              <a:schemeClr val="dk1"/>
            </a:solidFill>
          </a:endParaRPr>
        </a:p>
      </dsp:txBody>
      <dsp:txXfrm>
        <a:off x="5051078" y="0"/>
        <a:ext cx="1174669" cy="3415553"/>
      </dsp:txXfrm>
    </dsp:sp>
    <dsp:sp modelId="{4A0A41D6-8B47-4E8C-A270-B041772D5DCA}">
      <dsp:nvSpPr>
        <dsp:cNvPr id="18" name="圆角矩形 17"/>
        <dsp:cNvSpPr/>
      </dsp:nvSpPr>
      <dsp:spPr bwMode="white">
        <a:xfrm>
          <a:off x="5168545" y="1024666"/>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新闻</a:t>
          </a:r>
          <a:br>
            <a:rPr lang="en-US" altLang="zh-CN" b="0" i="0"/>
          </a:br>
          <a:r>
            <a:rPr lang="zh-CN" altLang="en-US" b="0" i="0"/>
            <a:t>报道</a:t>
          </a:r>
          <a:endParaRPr lang="zh-CN" altLang="en-US" b="1"/>
        </a:p>
      </dsp:txBody>
      <dsp:txXfrm>
        <a:off x="5168545" y="1024666"/>
        <a:ext cx="939735" cy="671196"/>
      </dsp:txXfrm>
    </dsp:sp>
    <dsp:sp modelId="{700D759E-229B-4E4E-8D7A-80EEABBF5947}">
      <dsp:nvSpPr>
        <dsp:cNvPr id="19" name="圆角矩形 18"/>
        <dsp:cNvSpPr/>
      </dsp:nvSpPr>
      <dsp:spPr bwMode="white">
        <a:xfrm>
          <a:off x="5168545" y="1799123"/>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社交</a:t>
          </a:r>
          <a:br>
            <a:rPr lang="en-US" altLang="zh-CN" b="0" i="0"/>
          </a:br>
          <a:r>
            <a:rPr lang="zh-CN" altLang="en-US" b="0" i="0"/>
            <a:t>媒体</a:t>
          </a:r>
          <a:endParaRPr lang="zh-CN" altLang="en-US" b="1"/>
        </a:p>
      </dsp:txBody>
      <dsp:txXfrm>
        <a:off x="5168545" y="1799123"/>
        <a:ext cx="939735" cy="671196"/>
      </dsp:txXfrm>
    </dsp:sp>
    <dsp:sp modelId="{BB3B4F1C-0DF8-4ABD-A267-3BAA125CE747}">
      <dsp:nvSpPr>
        <dsp:cNvPr id="20" name="圆角矩形 19"/>
        <dsp:cNvSpPr/>
      </dsp:nvSpPr>
      <dsp:spPr bwMode="white">
        <a:xfrm>
          <a:off x="5168545" y="2573579"/>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情感</a:t>
          </a:r>
          <a:endParaRPr lang="en-US" altLang="zh-CN" b="0" i="0"/>
        </a:p>
        <a:p>
          <a:pPr lvl="0">
            <a:lnSpc>
              <a:spcPct val="100000"/>
            </a:lnSpc>
            <a:spcBef>
              <a:spcPct val="0"/>
            </a:spcBef>
            <a:spcAft>
              <a:spcPct val="35000"/>
            </a:spcAft>
          </a:pPr>
          <a:r>
            <a:rPr lang="zh-CN" altLang="en-US" b="0" i="0"/>
            <a:t>倾向</a:t>
          </a:r>
          <a:endParaRPr lang="zh-CN" altLang="en-US" b="1"/>
        </a:p>
      </dsp:txBody>
      <dsp:txXfrm>
        <a:off x="5168545" y="2573579"/>
        <a:ext cx="939735" cy="671196"/>
      </dsp:txXfrm>
    </dsp:sp>
    <dsp:sp modelId="{02E9653C-810A-4C4E-A816-4CF50CE6DEF4}">
      <dsp:nvSpPr>
        <dsp:cNvPr id="21" name="圆角矩形 20"/>
        <dsp:cNvSpPr/>
      </dsp:nvSpPr>
      <dsp:spPr bwMode="white">
        <a:xfrm>
          <a:off x="6313848" y="0"/>
          <a:ext cx="1174669" cy="3415553"/>
        </a:xfrm>
        <a:prstGeom prst="roundRect">
          <a:avLst>
            <a:gd name="adj" fmla="val 10000"/>
          </a:avLst>
        </a:prstGeom>
      </dsp:spPr>
      <dsp:style>
        <a:lnRef idx="0">
          <a:schemeClr val="dk2"/>
        </a:lnRef>
        <a:fillRef idx="1">
          <a:schemeClr val="dk2">
            <a:tint val="4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a:solidFill>
                <a:schemeClr val="dk1"/>
              </a:solidFill>
            </a:rPr>
            <a:t>机器学习算法</a:t>
          </a:r>
          <a:endParaRPr>
            <a:solidFill>
              <a:schemeClr val="dk1"/>
            </a:solidFill>
          </a:endParaRPr>
        </a:p>
      </dsp:txBody>
      <dsp:txXfrm>
        <a:off x="6313848" y="0"/>
        <a:ext cx="1174669" cy="3415553"/>
      </dsp:txXfrm>
    </dsp:sp>
    <dsp:sp modelId="{FE161BD8-188A-4E0B-9E48-2D790428DF88}">
      <dsp:nvSpPr>
        <dsp:cNvPr id="22" name="圆角矩形 21"/>
        <dsp:cNvSpPr/>
      </dsp:nvSpPr>
      <dsp:spPr bwMode="white">
        <a:xfrm>
          <a:off x="6431315" y="1024666"/>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决策树</a:t>
          </a:r>
          <a:endParaRPr lang="zh-CN" altLang="en-US" b="1"/>
        </a:p>
      </dsp:txBody>
      <dsp:txXfrm>
        <a:off x="6431315" y="1024666"/>
        <a:ext cx="939735" cy="671196"/>
      </dsp:txXfrm>
    </dsp:sp>
    <dsp:sp modelId="{DE3D3C2E-4814-4A37-95D6-479E7A2411CF}">
      <dsp:nvSpPr>
        <dsp:cNvPr id="23" name="圆角矩形 22"/>
        <dsp:cNvSpPr/>
      </dsp:nvSpPr>
      <dsp:spPr bwMode="white">
        <a:xfrm>
          <a:off x="6431315" y="1799123"/>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支持</a:t>
          </a:r>
          <a:endParaRPr lang="en-US" altLang="zh-CN" b="0" i="0"/>
        </a:p>
        <a:p>
          <a:pPr lvl="0">
            <a:lnSpc>
              <a:spcPct val="100000"/>
            </a:lnSpc>
            <a:spcBef>
              <a:spcPct val="0"/>
            </a:spcBef>
            <a:spcAft>
              <a:spcPct val="35000"/>
            </a:spcAft>
          </a:pPr>
          <a:r>
            <a:rPr lang="zh-CN" altLang="en-US" b="0" i="0"/>
            <a:t>向量机</a:t>
          </a:r>
          <a:endParaRPr lang="zh-CN" altLang="en-US" b="1"/>
        </a:p>
      </dsp:txBody>
      <dsp:txXfrm>
        <a:off x="6431315" y="1799123"/>
        <a:ext cx="939735" cy="671196"/>
      </dsp:txXfrm>
    </dsp:sp>
    <dsp:sp modelId="{9AF84F13-963A-4BF7-8415-269C4923E901}">
      <dsp:nvSpPr>
        <dsp:cNvPr id="24" name="圆角矩形 23"/>
        <dsp:cNvSpPr/>
      </dsp:nvSpPr>
      <dsp:spPr bwMode="white">
        <a:xfrm>
          <a:off x="6431315" y="2573579"/>
          <a:ext cx="939735" cy="671196"/>
        </a:xfrm>
        <a:prstGeom prst="roundRect">
          <a:avLst>
            <a:gd name="adj" fmla="val 10000"/>
          </a:avLst>
        </a:prstGeom>
      </dsp:spPr>
      <dsp:style>
        <a:lnRef idx="2">
          <a:schemeClr val="lt2"/>
        </a:lnRef>
        <a:fillRef idx="1">
          <a:schemeClr val="dk2"/>
        </a:fillRef>
        <a:effectRef idx="0">
          <a:scrgbClr r="0" g="0" b="0"/>
        </a:effectRef>
        <a:fontRef idx="minor">
          <a:schemeClr val="lt1"/>
        </a:fontRef>
      </dsp:style>
      <dsp:txBody>
        <a:bodyPr lIns="38100" tIns="28575" rIns="38100"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b="0" i="0"/>
            <a:t>神经</a:t>
          </a:r>
          <a:endParaRPr lang="en-US" altLang="zh-CN" b="0" i="0"/>
        </a:p>
        <a:p>
          <a:pPr lvl="0">
            <a:lnSpc>
              <a:spcPct val="100000"/>
            </a:lnSpc>
            <a:spcBef>
              <a:spcPct val="0"/>
            </a:spcBef>
            <a:spcAft>
              <a:spcPct val="35000"/>
            </a:spcAft>
          </a:pPr>
          <a:r>
            <a:rPr lang="zh-CN" altLang="en-US" b="0" i="0"/>
            <a:t>网络</a:t>
          </a:r>
          <a:endParaRPr lang="zh-CN" altLang="en-US" b="1"/>
        </a:p>
      </dsp:txBody>
      <dsp:txXfrm>
        <a:off x="6431315" y="2573579"/>
        <a:ext cx="939735" cy="671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24284" cy="4484539"/>
        <a:chOff x="0" y="0"/>
        <a:chExt cx="6024284" cy="4484539"/>
      </a:xfrm>
    </dsp:grpSpPr>
    <dsp:sp modelId="{284834D7-1A90-46F0-819E-C0AF70127535}">
      <dsp:nvSpPr>
        <dsp:cNvPr id="3" name="椭圆 2"/>
        <dsp:cNvSpPr/>
      </dsp:nvSpPr>
      <dsp:spPr bwMode="white">
        <a:xfrm>
          <a:off x="2488976" y="0"/>
          <a:ext cx="1046331" cy="1046331"/>
        </a:xfrm>
        <a:prstGeom prst="ellipse">
          <a:avLst/>
        </a:prstGeom>
      </dsp:spPr>
      <dsp:style>
        <a:lnRef idx="2">
          <a:schemeClr val="lt1"/>
        </a:lnRef>
        <a:fillRef idx="1">
          <a:schemeClr val="accent2"/>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实时市场报价</a:t>
          </a:r>
          <a:endParaRPr lang="zh-CN" altLang="en-US"/>
        </a:p>
      </dsp:txBody>
      <dsp:txXfrm>
        <a:off x="2488976" y="0"/>
        <a:ext cx="1046331" cy="1046331"/>
      </dsp:txXfrm>
    </dsp:sp>
    <dsp:sp modelId="{008D7C39-726C-4059-93D2-6C24755B1818}">
      <dsp:nvSpPr>
        <dsp:cNvPr id="4" name="右箭头 3"/>
        <dsp:cNvSpPr/>
      </dsp:nvSpPr>
      <dsp:spPr bwMode="white">
        <a:xfrm rot="1542857">
          <a:off x="3580537" y="687087"/>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1542857">
        <a:off x="3580537" y="687087"/>
        <a:ext cx="277278" cy="353137"/>
      </dsp:txXfrm>
    </dsp:sp>
    <dsp:sp modelId="{57AC378D-2D91-4271-9886-853CBE45E68A}">
      <dsp:nvSpPr>
        <dsp:cNvPr id="5" name="椭圆 4"/>
        <dsp:cNvSpPr/>
      </dsp:nvSpPr>
      <dsp:spPr bwMode="white">
        <a:xfrm>
          <a:off x="3903044" y="680979"/>
          <a:ext cx="1046331" cy="1046331"/>
        </a:xfrm>
        <a:prstGeom prst="ellipse">
          <a:avLst/>
        </a:prstGeom>
      </dsp:spPr>
      <dsp:style>
        <a:lnRef idx="2">
          <a:schemeClr val="lt1"/>
        </a:lnRef>
        <a:fillRef idx="1">
          <a:schemeClr val="accent3"/>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交互式图表</a:t>
          </a:r>
          <a:endParaRPr lang="zh-CN" altLang="en-US"/>
        </a:p>
      </dsp:txBody>
      <dsp:txXfrm>
        <a:off x="3903044" y="680979"/>
        <a:ext cx="1046331" cy="1046331"/>
      </dsp:txXfrm>
    </dsp:sp>
    <dsp:sp modelId="{FED8CC82-55B1-4391-8591-15B9B528347D}">
      <dsp:nvSpPr>
        <dsp:cNvPr id="6" name="右箭头 5"/>
        <dsp:cNvSpPr/>
      </dsp:nvSpPr>
      <dsp:spPr bwMode="white">
        <a:xfrm rot="4628571">
          <a:off x="4462194" y="1792650"/>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4628571">
        <a:off x="4462194" y="1792650"/>
        <a:ext cx="277278" cy="353137"/>
      </dsp:txXfrm>
    </dsp:sp>
    <dsp:sp modelId="{84A60552-BA8B-4E6E-9D33-6DFDF21A72F8}">
      <dsp:nvSpPr>
        <dsp:cNvPr id="7" name="椭圆 6"/>
        <dsp:cNvSpPr/>
      </dsp:nvSpPr>
      <dsp:spPr bwMode="white">
        <a:xfrm>
          <a:off x="4252290" y="2211126"/>
          <a:ext cx="1046331" cy="1046331"/>
        </a:xfrm>
        <a:prstGeom prst="ellipse">
          <a:avLst/>
        </a:prstGeom>
      </dsp:spPr>
      <dsp:style>
        <a:lnRef idx="2">
          <a:schemeClr val="lt1"/>
        </a:lnRef>
        <a:fillRef idx="1">
          <a:schemeClr val="accent4"/>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buClrTx/>
            <a:buSzTx/>
            <a:buFont typeface="Wingdings" panose="05000000000000000000" pitchFamily="2" charset="2"/>
            <a:buChar char="Ø"/>
          </a:pP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社区</a:t>
          </a:r>
          <a:br>
            <a:rPr kumimoji="0" lang="en-US" altLang="zh-CN" b="1" i="0" u="none" strike="noStrike" cap="none" spc="0" normalizeH="0" baseline="0" noProof="0">
              <a:effectLst/>
              <a:uLnTx/>
              <a:uFillTx/>
              <a:latin typeface="Calibri" panose="020F0502020204030204"/>
              <a:ea typeface="宋体" panose="02010600030101010101" pitchFamily="2" charset="-122"/>
              <a:cs typeface="+mn-cs"/>
            </a:rPr>
          </a:b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分享</a:t>
          </a:r>
          <a:endParaRPr lang="zh-CN" altLang="en-US"/>
        </a:p>
      </dsp:txBody>
      <dsp:txXfrm>
        <a:off x="4252290" y="2211126"/>
        <a:ext cx="1046331" cy="1046331"/>
      </dsp:txXfrm>
    </dsp:sp>
    <dsp:sp modelId="{02BFC261-F142-4491-BE13-CAAB7E94B810}">
      <dsp:nvSpPr>
        <dsp:cNvPr id="8" name="右箭头 7"/>
        <dsp:cNvSpPr/>
      </dsp:nvSpPr>
      <dsp:spPr bwMode="white">
        <a:xfrm rot="7714285">
          <a:off x="4147534" y="3171264"/>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4"/>
        </a:fillRef>
        <a:effectRef idx="0">
          <a:scrgbClr r="0" g="0" b="0"/>
        </a:effectRef>
        <a:fontRef idx="minor">
          <a:schemeClr val="lt1"/>
        </a:fontRef>
      </dsp:style>
      <dsp:txBody>
        <a:bodyPr rot="108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7714285">
        <a:off x="4147534" y="3171264"/>
        <a:ext cx="277278" cy="353137"/>
      </dsp:txXfrm>
    </dsp:sp>
    <dsp:sp modelId="{40AAEBC6-576C-44BE-A792-0498DD054FE5}">
      <dsp:nvSpPr>
        <dsp:cNvPr id="9" name="椭圆 8"/>
        <dsp:cNvSpPr/>
      </dsp:nvSpPr>
      <dsp:spPr bwMode="white">
        <a:xfrm>
          <a:off x="3273725" y="3438208"/>
          <a:ext cx="1046331" cy="1046331"/>
        </a:xfrm>
        <a:prstGeom prst="ellipse">
          <a:avLst/>
        </a:prstGeom>
      </dsp:spPr>
      <dsp:style>
        <a:lnRef idx="2">
          <a:schemeClr val="lt1"/>
        </a:lnRef>
        <a:fillRef idx="1">
          <a:schemeClr val="accent5"/>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buClrTx/>
            <a:buSzTx/>
            <a:buFont typeface="Wingdings" panose="05000000000000000000" pitchFamily="2" charset="2"/>
            <a:buChar char="Ø"/>
          </a:pPr>
          <a:r>
            <a:rPr lang="zh-CN" altLang="en-US"/>
            <a:t>风险</a:t>
          </a:r>
          <a:br>
            <a:rPr lang="en-US" altLang="zh-CN"/>
          </a:br>
          <a:r>
            <a:rPr lang="zh-CN" altLang="en-US"/>
            <a:t>管理</a:t>
          </a:r>
        </a:p>
      </dsp:txBody>
      <dsp:txXfrm>
        <a:off x="3273725" y="3438208"/>
        <a:ext cx="1046331" cy="1046331"/>
      </dsp:txXfrm>
    </dsp:sp>
    <dsp:sp modelId="{A27C81C7-6A53-47B2-BDAC-2E052715F502}">
      <dsp:nvSpPr>
        <dsp:cNvPr id="10" name="右箭头 9"/>
        <dsp:cNvSpPr/>
      </dsp:nvSpPr>
      <dsp:spPr bwMode="white">
        <a:xfrm rot="10800000">
          <a:off x="2873503" y="3784805"/>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5"/>
        </a:fillRef>
        <a:effectRef idx="0">
          <a:scrgbClr r="0" g="0" b="0"/>
        </a:effectRef>
        <a:fontRef idx="minor">
          <a:schemeClr val="lt1"/>
        </a:fontRef>
      </dsp:style>
      <dsp:txBody>
        <a:bodyPr rot="108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10800000">
        <a:off x="2873503" y="3784805"/>
        <a:ext cx="277278" cy="353137"/>
      </dsp:txXfrm>
    </dsp:sp>
    <dsp:sp modelId="{7A761EE2-F4C3-4810-B22B-9A9AB7F6AC16}">
      <dsp:nvSpPr>
        <dsp:cNvPr id="11" name="椭圆 10"/>
        <dsp:cNvSpPr/>
      </dsp:nvSpPr>
      <dsp:spPr bwMode="white">
        <a:xfrm>
          <a:off x="1704228" y="3438208"/>
          <a:ext cx="1046331" cy="1046331"/>
        </a:xfrm>
        <a:prstGeom prst="ellipse">
          <a:avLst/>
        </a:prstGeom>
      </dsp:spPr>
      <dsp:style>
        <a:lnRef idx="2">
          <a:schemeClr val="lt1"/>
        </a:lnRef>
        <a:fillRef idx="1">
          <a:schemeClr val="accent6"/>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buClrTx/>
            <a:buSzTx/>
            <a:buFont typeface="Wingdings" panose="05000000000000000000" pitchFamily="2" charset="2"/>
            <a:buChar char="Ø"/>
          </a:pPr>
          <a:r>
            <a:rPr lang="zh-CN" altLang="en-US" b="1" i="0"/>
            <a:t>即时</a:t>
          </a:r>
          <a:br>
            <a:rPr lang="en-US" altLang="zh-CN" b="1" i="0"/>
          </a:br>
          <a:r>
            <a:rPr lang="zh-CN" altLang="en-US" b="1" i="0"/>
            <a:t>通讯</a:t>
          </a:r>
          <a:endParaRPr lang="zh-CN" altLang="en-US"/>
        </a:p>
      </dsp:txBody>
      <dsp:txXfrm>
        <a:off x="1704228" y="3438208"/>
        <a:ext cx="1046331" cy="1046331"/>
      </dsp:txXfrm>
    </dsp:sp>
    <dsp:sp modelId="{893FE8BB-F8FE-4AA8-9DDF-163BECDC523D}">
      <dsp:nvSpPr>
        <dsp:cNvPr id="12" name="右箭头 11"/>
        <dsp:cNvSpPr/>
      </dsp:nvSpPr>
      <dsp:spPr bwMode="white">
        <a:xfrm rot="13885714">
          <a:off x="1599472" y="3171264"/>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6"/>
        </a:fillRef>
        <a:effectRef idx="0">
          <a:scrgbClr r="0" g="0" b="0"/>
        </a:effectRef>
        <a:fontRef idx="minor">
          <a:schemeClr val="lt1"/>
        </a:fontRef>
      </dsp:style>
      <dsp:txBody>
        <a:bodyPr rot="108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13885714">
        <a:off x="1599472" y="3171264"/>
        <a:ext cx="277278" cy="353137"/>
      </dsp:txXfrm>
    </dsp:sp>
    <dsp:sp modelId="{E4833A68-9A79-473D-820B-EDB3016833A8}">
      <dsp:nvSpPr>
        <dsp:cNvPr id="13" name="椭圆 12"/>
        <dsp:cNvSpPr/>
      </dsp:nvSpPr>
      <dsp:spPr bwMode="white">
        <a:xfrm>
          <a:off x="725663" y="2211126"/>
          <a:ext cx="1046331" cy="1046331"/>
        </a:xfrm>
        <a:prstGeom prst="ellipse">
          <a:avLst/>
        </a:prstGeom>
      </dsp:spPr>
      <dsp:style>
        <a:lnRef idx="2">
          <a:schemeClr val="lt1"/>
        </a:lnRef>
        <a:fillRef idx="1">
          <a:schemeClr val="accent2"/>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kumimoji="0" lang="zh-CN" altLang="en-US" b="1" i="0" u="none" strike="noStrike" cap="none" spc="0" normalizeH="0" baseline="0" noProof="0">
              <a:effectLst/>
              <a:uLnTx/>
              <a:uFillTx/>
              <a:latin typeface="Calibri" panose="020F0502020204030204"/>
              <a:ea typeface="宋体" panose="02010600030101010101" pitchFamily="2" charset="-122"/>
              <a:cs typeface="+mn-cs"/>
            </a:rPr>
            <a:t>多平台支持</a:t>
          </a:r>
          <a:endParaRPr lang="zh-CN" altLang="en-US"/>
        </a:p>
      </dsp:txBody>
      <dsp:txXfrm>
        <a:off x="725663" y="2211126"/>
        <a:ext cx="1046331" cy="1046331"/>
      </dsp:txXfrm>
    </dsp:sp>
    <dsp:sp modelId="{1C71E6AF-D915-4BD2-9730-F4462AE279B6}">
      <dsp:nvSpPr>
        <dsp:cNvPr id="14" name="右箭头 13"/>
        <dsp:cNvSpPr/>
      </dsp:nvSpPr>
      <dsp:spPr bwMode="white">
        <a:xfrm rot="-4628571">
          <a:off x="1284812" y="1792650"/>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4628571">
        <a:off x="1284812" y="1792650"/>
        <a:ext cx="277278" cy="353137"/>
      </dsp:txXfrm>
    </dsp:sp>
    <dsp:sp modelId="{532468BE-C8A2-4D9E-B2B1-A0585365D7A1}">
      <dsp:nvSpPr>
        <dsp:cNvPr id="15" name="椭圆 14"/>
        <dsp:cNvSpPr/>
      </dsp:nvSpPr>
      <dsp:spPr bwMode="white">
        <a:xfrm>
          <a:off x="1074908" y="680979"/>
          <a:ext cx="1046331" cy="1046331"/>
        </a:xfrm>
        <a:prstGeom prst="ellipse">
          <a:avLst/>
        </a:prstGeom>
      </dsp:spPr>
      <dsp:style>
        <a:lnRef idx="2">
          <a:schemeClr val="lt1"/>
        </a:lnRef>
        <a:fillRef idx="1">
          <a:schemeClr val="accent3"/>
        </a:fillRef>
        <a:effectRef idx="0">
          <a:scrgbClr r="0" g="0" b="0"/>
        </a:effectRef>
        <a:fontRef idx="minor">
          <a:schemeClr val="lt1"/>
        </a:fontRef>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公司专业信息</a:t>
          </a:r>
        </a:p>
      </dsp:txBody>
      <dsp:txXfrm>
        <a:off x="1074908" y="680979"/>
        <a:ext cx="1046331" cy="1046331"/>
      </dsp:txXfrm>
    </dsp:sp>
    <dsp:sp modelId="{0C36DAB1-4655-4938-AA10-541A6A05A829}">
      <dsp:nvSpPr>
        <dsp:cNvPr id="16" name="右箭头 15"/>
        <dsp:cNvSpPr/>
      </dsp:nvSpPr>
      <dsp:spPr bwMode="white">
        <a:xfrm rot="-1542857">
          <a:off x="2166469" y="687087"/>
          <a:ext cx="277278" cy="353137"/>
        </a:xfrm>
        <a:prstGeom prst="rightArrow">
          <a:avLst>
            <a:gd name="adj1" fmla="val 60000"/>
            <a:gd name="adj2" fmla="val 50000"/>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1542857">
        <a:off x="2166469" y="687087"/>
        <a:ext cx="277278" cy="353137"/>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661910" cy="2512060"/>
        <a:chOff x="0" y="0"/>
        <a:chExt cx="7661910" cy="2512060"/>
      </a:xfrm>
    </dsp:grpSpPr>
    <dsp:sp modelId="{DD9406C3-FC80-4468-A55B-122D744D43F0}">
      <dsp:nvSpPr>
        <dsp:cNvPr id="4" name="同侧圆角矩形 3"/>
        <dsp:cNvSpPr/>
      </dsp:nvSpPr>
      <dsp:spPr bwMode="white">
        <a:xfrm rot="5400000">
          <a:off x="4885962" y="-2046640"/>
          <a:ext cx="648274" cy="4903622"/>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en-US" altLang="zh-CN">
              <a:solidFill>
                <a:schemeClr val="dk1"/>
              </a:solidFill>
              <a:latin typeface="Times New Roman" panose="02020603050405020304" pitchFamily="18" charset="0"/>
              <a:cs typeface="Times New Roman" panose="02020603050405020304" pitchFamily="18" charset="0"/>
            </a:rPr>
            <a:t>Delta2</a:t>
          </a:r>
          <a:endParaRPr lang="zh-CN" altLang="en-US">
            <a:solidFill>
              <a:schemeClr val="dk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en-US" altLang="zh-CN">
              <a:solidFill>
                <a:schemeClr val="dk1"/>
              </a:solidFill>
              <a:latin typeface="Times New Roman" panose="02020603050405020304" pitchFamily="18" charset="0"/>
              <a:cs typeface="Times New Roman" panose="02020603050405020304" pitchFamily="18" charset="0"/>
            </a:rPr>
            <a:t>Simple8b</a:t>
          </a:r>
          <a:endParaRPr>
            <a:solidFill>
              <a:schemeClr val="dk1"/>
            </a:solidFill>
          </a:endParaRPr>
        </a:p>
      </dsp:txBody>
      <dsp:txXfrm rot="5400000">
        <a:off x="4885962" y="-2046640"/>
        <a:ext cx="648274" cy="4903622"/>
      </dsp:txXfrm>
    </dsp:sp>
    <dsp:sp modelId="{96BE2B31-D87C-43E1-BE64-4C27B13F4AA4}">
      <dsp:nvSpPr>
        <dsp:cNvPr id="3" name="圆角矩形 2"/>
        <dsp:cNvSpPr/>
      </dsp:nvSpPr>
      <dsp:spPr bwMode="white">
        <a:xfrm>
          <a:off x="0" y="0"/>
          <a:ext cx="2758288" cy="810342"/>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t>整数</a:t>
          </a:r>
        </a:p>
      </dsp:txBody>
      <dsp:txXfrm>
        <a:off x="0" y="0"/>
        <a:ext cx="2758288" cy="810342"/>
      </dsp:txXfrm>
    </dsp:sp>
    <dsp:sp modelId="{6EB2A58E-CA03-4F76-94B6-D8FE50231963}">
      <dsp:nvSpPr>
        <dsp:cNvPr id="6" name="同侧圆角矩形 5"/>
        <dsp:cNvSpPr/>
      </dsp:nvSpPr>
      <dsp:spPr bwMode="white">
        <a:xfrm rot="5400000">
          <a:off x="4885962" y="-1195781"/>
          <a:ext cx="648274" cy="4903622"/>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Times New Roman" panose="02020603050405020304" pitchFamily="18" charset="0"/>
              <a:cs typeface="Times New Roman" panose="02020603050405020304" pitchFamily="18" charset="0"/>
            </a:rPr>
            <a:t>有损压缩：</a:t>
          </a:r>
          <a:r>
            <a:rPr lang="en-US" altLang="zh-CN">
              <a:solidFill>
                <a:schemeClr val="dk1"/>
              </a:solidFill>
              <a:latin typeface="Times New Roman" panose="02020603050405020304" pitchFamily="18" charset="0"/>
              <a:cs typeface="Times New Roman" panose="02020603050405020304" pitchFamily="18" charset="0"/>
            </a:rPr>
            <a:t>Ryu</a:t>
          </a:r>
          <a:r>
            <a:rPr lang="zh-CN" altLang="en-US">
              <a:solidFill>
                <a:schemeClr val="dk1"/>
              </a:solidFill>
              <a:latin typeface="Times New Roman" panose="02020603050405020304" pitchFamily="18" charset="0"/>
              <a:cs typeface="Times New Roman" panose="02020603050405020304" pitchFamily="18" charset="0"/>
            </a:rPr>
            <a:t>库</a:t>
          </a:r>
          <a:endParaRPr lang="zh-CN" altLang="en-US">
            <a:solidFill>
              <a:schemeClr val="dk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zh-CN" altLang="en-US">
              <a:solidFill>
                <a:schemeClr val="dk1"/>
              </a:solidFill>
              <a:latin typeface="Times New Roman" panose="02020603050405020304" pitchFamily="18" charset="0"/>
              <a:cs typeface="Times New Roman" panose="02020603050405020304" pitchFamily="18" charset="0"/>
            </a:rPr>
            <a:t>无损压缩：</a:t>
          </a:r>
          <a:r>
            <a:rPr lang="en-US" altLang="zh-CN">
              <a:solidFill>
                <a:schemeClr val="dk1"/>
              </a:solidFill>
              <a:latin typeface="Times New Roman" panose="02020603050405020304" pitchFamily="18" charset="0"/>
              <a:cs typeface="Times New Roman" panose="02020603050405020304" pitchFamily="18" charset="0"/>
            </a:rPr>
            <a:t>Facebook</a:t>
          </a:r>
          <a:r>
            <a:rPr lang="zh-CN" altLang="en-US">
              <a:solidFill>
                <a:schemeClr val="dk1"/>
              </a:solidFill>
              <a:latin typeface="Times New Roman" panose="02020603050405020304" pitchFamily="18" charset="0"/>
              <a:cs typeface="Times New Roman" panose="02020603050405020304" pitchFamily="18" charset="0"/>
            </a:rPr>
            <a:t>的论文：p1816-teller</a:t>
          </a:r>
          <a:endParaRPr>
            <a:solidFill>
              <a:schemeClr val="dk1"/>
            </a:solidFill>
          </a:endParaRPr>
        </a:p>
      </dsp:txBody>
      <dsp:txXfrm rot="5400000">
        <a:off x="4885962" y="-1195781"/>
        <a:ext cx="648274" cy="4903622"/>
      </dsp:txXfrm>
    </dsp:sp>
    <dsp:sp modelId="{EBD335B5-8308-49CB-9630-99D852747B1F}">
      <dsp:nvSpPr>
        <dsp:cNvPr id="5" name="圆角矩形 4"/>
        <dsp:cNvSpPr/>
      </dsp:nvSpPr>
      <dsp:spPr bwMode="white">
        <a:xfrm>
          <a:off x="0" y="850859"/>
          <a:ext cx="2758288" cy="810342"/>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t>浮点数</a:t>
          </a:r>
        </a:p>
      </dsp:txBody>
      <dsp:txXfrm>
        <a:off x="0" y="850859"/>
        <a:ext cx="2758288" cy="810342"/>
      </dsp:txXfrm>
    </dsp:sp>
    <dsp:sp modelId="{64028F0D-BE57-4642-92F7-303D4E45C524}">
      <dsp:nvSpPr>
        <dsp:cNvPr id="8" name="同侧圆角矩形 7"/>
        <dsp:cNvSpPr/>
      </dsp:nvSpPr>
      <dsp:spPr bwMode="white">
        <a:xfrm rot="5400000">
          <a:off x="4885962" y="-344922"/>
          <a:ext cx="648274" cy="4903622"/>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Times New Roman" panose="02020603050405020304" pitchFamily="18" charset="0"/>
              <a:cs typeface="Times New Roman" panose="02020603050405020304" pitchFamily="18" charset="0"/>
            </a:rPr>
            <a:t>标签形：数据字典</a:t>
          </a:r>
          <a:endParaRPr lang="zh-CN" altLang="en-US">
            <a:solidFill>
              <a:schemeClr val="dk1"/>
            </a:solidFill>
            <a:latin typeface="Times New Roman" panose="02020603050405020304" pitchFamily="18" charset="0"/>
            <a:cs typeface="Times New Roman" panose="02020603050405020304" pitchFamily="18" charset="0"/>
          </a:endParaRPr>
        </a:p>
        <a:p>
          <a:pPr lvl="1">
            <a:lnSpc>
              <a:spcPct val="100000"/>
            </a:lnSpc>
            <a:spcBef>
              <a:spcPct val="0"/>
            </a:spcBef>
            <a:spcAft>
              <a:spcPct val="15000"/>
            </a:spcAft>
            <a:buChar char="•"/>
          </a:pPr>
          <a:r>
            <a:rPr lang="zh-CN" altLang="en-US">
              <a:solidFill>
                <a:schemeClr val="dk1"/>
              </a:solidFill>
              <a:latin typeface="Times New Roman" panose="02020603050405020304" pitchFamily="18" charset="0"/>
              <a:cs typeface="Times New Roman" panose="02020603050405020304" pitchFamily="18" charset="0"/>
            </a:rPr>
            <a:t>非标签形：</a:t>
          </a:r>
          <a:r>
            <a:rPr lang="en-US" altLang="zh-CN">
              <a:solidFill>
                <a:schemeClr val="dk1"/>
              </a:solidFill>
              <a:latin typeface="Times New Roman" panose="02020603050405020304" pitchFamily="18" charset="0"/>
              <a:cs typeface="Times New Roman" panose="02020603050405020304" pitchFamily="18" charset="0"/>
            </a:rPr>
            <a:t>Snappy</a:t>
          </a:r>
          <a:endParaRPr>
            <a:solidFill>
              <a:schemeClr val="dk1"/>
            </a:solidFill>
          </a:endParaRPr>
        </a:p>
      </dsp:txBody>
      <dsp:txXfrm rot="5400000">
        <a:off x="4885962" y="-344922"/>
        <a:ext cx="648274" cy="4903622"/>
      </dsp:txXfrm>
    </dsp:sp>
    <dsp:sp modelId="{B093CE78-670B-40EB-95CF-315E334D550F}">
      <dsp:nvSpPr>
        <dsp:cNvPr id="7" name="圆角矩形 6"/>
        <dsp:cNvSpPr/>
      </dsp:nvSpPr>
      <dsp:spPr bwMode="white">
        <a:xfrm>
          <a:off x="0" y="1701718"/>
          <a:ext cx="2758288" cy="810342"/>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t>字符串</a:t>
          </a:r>
        </a:p>
      </dsp:txBody>
      <dsp:txXfrm>
        <a:off x="0" y="1701718"/>
        <a:ext cx="2758288" cy="810342"/>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25100" cy="3981817"/>
        <a:chOff x="0" y="0"/>
        <a:chExt cx="10325100" cy="3981817"/>
      </a:xfrm>
    </dsp:grpSpPr>
    <dsp:sp modelId="{78A16FA8-AFD5-4824-874E-DA04CD92359E}">
      <dsp:nvSpPr>
        <dsp:cNvPr id="4" name="矩形 3"/>
        <dsp:cNvSpPr/>
      </dsp:nvSpPr>
      <dsp:spPr bwMode="white">
        <a:xfrm rot="5399999">
          <a:off x="2621772" y="861766"/>
          <a:ext cx="1458077" cy="284416"/>
        </a:xfrm>
        <a:prstGeom prst="rect">
          <a:avLst/>
        </a:prstGeom>
      </dsp:spPr>
      <dsp:style>
        <a:lnRef idx="0">
          <a:schemeClr val="dk2">
            <a:tint val="60000"/>
          </a:schemeClr>
        </a:lnRef>
        <a:fillRef idx="1">
          <a:schemeClr val="dk2">
            <a:tint val="60000"/>
          </a:schemeClr>
        </a:fillRef>
        <a:effectRef idx="0">
          <a:scrgbClr r="0" g="0" b="0"/>
        </a:effectRef>
        <a:fontRef idx="minor">
          <a:schemeClr val="lt1"/>
        </a:fontRef>
      </dsp:style>
      <dsp:txXfrm rot="5399999">
        <a:off x="2621772" y="861766"/>
        <a:ext cx="1458077" cy="284416"/>
      </dsp:txXfrm>
    </dsp:sp>
    <dsp:sp modelId="{C1639808-3431-497D-BBCD-6A656011B945}">
      <dsp:nvSpPr>
        <dsp:cNvPr id="3" name="流程图: 联系 2"/>
        <dsp:cNvSpPr/>
      </dsp:nvSpPr>
      <dsp:spPr bwMode="white">
        <a:xfrm>
          <a:off x="2953590" y="0"/>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数据量的爆发性增长</a:t>
          </a:r>
          <a:endParaRPr lang="zh-CN" altLang="en-US"/>
        </a:p>
      </dsp:txBody>
      <dsp:txXfrm>
        <a:off x="2953590" y="0"/>
        <a:ext cx="1896103" cy="1137662"/>
      </dsp:txXfrm>
    </dsp:sp>
    <dsp:sp modelId="{EFDB82E3-9634-43DE-8274-7397B88F487D}">
      <dsp:nvSpPr>
        <dsp:cNvPr id="6" name="矩形 5"/>
        <dsp:cNvSpPr/>
      </dsp:nvSpPr>
      <dsp:spPr bwMode="white">
        <a:xfrm rot="5399999">
          <a:off x="2621772" y="2283843"/>
          <a:ext cx="1458077" cy="284416"/>
        </a:xfrm>
        <a:prstGeom prst="rect">
          <a:avLst/>
        </a:prstGeom>
      </dsp:spPr>
      <dsp:style>
        <a:lnRef idx="0">
          <a:schemeClr val="dk2">
            <a:tint val="60000"/>
          </a:schemeClr>
        </a:lnRef>
        <a:fillRef idx="1">
          <a:schemeClr val="dk2">
            <a:tint val="60000"/>
          </a:schemeClr>
        </a:fillRef>
        <a:effectRef idx="0">
          <a:scrgbClr r="0" g="0" b="0"/>
        </a:effectRef>
        <a:fontRef idx="minor">
          <a:schemeClr val="lt1"/>
        </a:fontRef>
      </dsp:style>
      <dsp:txXfrm rot="5399999">
        <a:off x="2621772" y="2283843"/>
        <a:ext cx="1458077" cy="284416"/>
      </dsp:txXfrm>
    </dsp:sp>
    <dsp:sp modelId="{D6DAC4F4-1E00-4754-A55F-1A64F7CFCB39}">
      <dsp:nvSpPr>
        <dsp:cNvPr id="5" name="流程图: 联系 4"/>
        <dsp:cNvSpPr/>
      </dsp:nvSpPr>
      <dsp:spPr bwMode="white">
        <a:xfrm>
          <a:off x="2953590" y="1422077"/>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市场参与者结构的变化</a:t>
          </a:r>
          <a:endParaRPr lang="zh-CN" altLang="en-US"/>
        </a:p>
      </dsp:txBody>
      <dsp:txXfrm>
        <a:off x="2953590" y="1422077"/>
        <a:ext cx="1896103" cy="1137662"/>
      </dsp:txXfrm>
    </dsp:sp>
    <dsp:sp modelId="{E10399F4-48A1-480E-ADE6-64086AA4CF2F}">
      <dsp:nvSpPr>
        <dsp:cNvPr id="8" name="矩形 7"/>
        <dsp:cNvSpPr/>
      </dsp:nvSpPr>
      <dsp:spPr bwMode="white">
        <a:xfrm rot="49071">
          <a:off x="3350682" y="2994882"/>
          <a:ext cx="2522074" cy="284416"/>
        </a:xfrm>
        <a:prstGeom prst="rect">
          <a:avLst/>
        </a:prstGeom>
      </dsp:spPr>
      <dsp:style>
        <a:lnRef idx="0">
          <a:schemeClr val="dk2">
            <a:tint val="60000"/>
          </a:schemeClr>
        </a:lnRef>
        <a:fillRef idx="1">
          <a:schemeClr val="dk2">
            <a:tint val="60000"/>
          </a:schemeClr>
        </a:fillRef>
        <a:effectRef idx="0">
          <a:scrgbClr r="0" g="0" b="0"/>
        </a:effectRef>
        <a:fontRef idx="minor">
          <a:schemeClr val="lt1"/>
        </a:fontRef>
      </dsp:style>
      <dsp:txXfrm rot="49071">
        <a:off x="3350682" y="2994882"/>
        <a:ext cx="2522074" cy="284416"/>
      </dsp:txXfrm>
    </dsp:sp>
    <dsp:sp modelId="{70C67656-C74C-4DBA-B953-9A9CF5D4B935}">
      <dsp:nvSpPr>
        <dsp:cNvPr id="7" name="流程图: 联系 6"/>
        <dsp:cNvSpPr/>
      </dsp:nvSpPr>
      <dsp:spPr bwMode="white">
        <a:xfrm>
          <a:off x="2953590" y="2844155"/>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金融产品和服务的创新</a:t>
          </a:r>
          <a:endParaRPr lang="zh-CN" altLang="en-US"/>
        </a:p>
      </dsp:txBody>
      <dsp:txXfrm>
        <a:off x="2953590" y="2844155"/>
        <a:ext cx="1896103" cy="1137662"/>
      </dsp:txXfrm>
    </dsp:sp>
    <dsp:sp modelId="{40241A41-25EE-44D5-8FB2-2E26893BDFC1}">
      <dsp:nvSpPr>
        <dsp:cNvPr id="10" name="矩形 9"/>
        <dsp:cNvSpPr/>
      </dsp:nvSpPr>
      <dsp:spPr bwMode="white">
        <a:xfrm rot="-5399999">
          <a:off x="5179589" y="2283843"/>
          <a:ext cx="1386078" cy="284416"/>
        </a:xfrm>
        <a:prstGeom prst="rect">
          <a:avLst/>
        </a:prstGeom>
      </dsp:spPr>
      <dsp:style>
        <a:lnRef idx="0">
          <a:schemeClr val="dk2">
            <a:tint val="60000"/>
          </a:schemeClr>
        </a:lnRef>
        <a:fillRef idx="1">
          <a:schemeClr val="dk2">
            <a:tint val="60000"/>
          </a:schemeClr>
        </a:fillRef>
        <a:effectRef idx="0">
          <a:scrgbClr r="0" g="0" b="0"/>
        </a:effectRef>
        <a:fontRef idx="minor">
          <a:schemeClr val="lt1"/>
        </a:fontRef>
      </dsp:style>
      <dsp:txXfrm rot="-5399999">
        <a:off x="5179589" y="2283843"/>
        <a:ext cx="1386078" cy="284416"/>
      </dsp:txXfrm>
    </dsp:sp>
    <dsp:sp modelId="{EE81ED9B-71D6-475C-9915-C1759CC53AF5}">
      <dsp:nvSpPr>
        <dsp:cNvPr id="9" name="流程图: 联系 8"/>
        <dsp:cNvSpPr/>
      </dsp:nvSpPr>
      <dsp:spPr bwMode="white">
        <a:xfrm>
          <a:off x="5475407" y="2844155"/>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风险管理和监管的挑战</a:t>
          </a:r>
          <a:endParaRPr lang="zh-CN" altLang="en-US"/>
        </a:p>
      </dsp:txBody>
      <dsp:txXfrm>
        <a:off x="5475407" y="2844155"/>
        <a:ext cx="1896103" cy="1137662"/>
      </dsp:txXfrm>
    </dsp:sp>
    <dsp:sp modelId="{2BE86999-6CF7-4D3C-B5A0-FE6162FAB114}">
      <dsp:nvSpPr>
        <dsp:cNvPr id="12" name="矩形 11"/>
        <dsp:cNvSpPr/>
      </dsp:nvSpPr>
      <dsp:spPr bwMode="white">
        <a:xfrm rot="-5399999">
          <a:off x="5179589" y="861766"/>
          <a:ext cx="1386078" cy="284416"/>
        </a:xfrm>
        <a:prstGeom prst="rect">
          <a:avLst/>
        </a:prstGeom>
      </dsp:spPr>
      <dsp:style>
        <a:lnRef idx="0">
          <a:schemeClr val="dk2">
            <a:tint val="60000"/>
          </a:schemeClr>
        </a:lnRef>
        <a:fillRef idx="1">
          <a:schemeClr val="dk2">
            <a:tint val="60000"/>
          </a:schemeClr>
        </a:fillRef>
        <a:effectRef idx="0">
          <a:scrgbClr r="0" g="0" b="0"/>
        </a:effectRef>
        <a:fontRef idx="minor">
          <a:schemeClr val="lt1"/>
        </a:fontRef>
      </dsp:style>
      <dsp:txXfrm rot="-5399999">
        <a:off x="5179589" y="861766"/>
        <a:ext cx="1386078" cy="284416"/>
      </dsp:txXfrm>
    </dsp:sp>
    <dsp:sp modelId="{D71273E1-9D77-4DCB-8B04-FCBC07D3EC08}">
      <dsp:nvSpPr>
        <dsp:cNvPr id="11" name="流程图: 联系 10"/>
        <dsp:cNvSpPr/>
      </dsp:nvSpPr>
      <dsp:spPr bwMode="white">
        <a:xfrm>
          <a:off x="5475407" y="1422077"/>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金融监管和政策的调整</a:t>
          </a:r>
          <a:endParaRPr lang="zh-CN" altLang="en-US"/>
        </a:p>
      </dsp:txBody>
      <dsp:txXfrm>
        <a:off x="5475407" y="1422077"/>
        <a:ext cx="1896103" cy="1137662"/>
      </dsp:txXfrm>
    </dsp:sp>
    <dsp:sp modelId="{F858EB28-F559-4735-9473-43DE37913149}">
      <dsp:nvSpPr>
        <dsp:cNvPr id="13" name="流程图: 联系 12"/>
        <dsp:cNvSpPr/>
      </dsp:nvSpPr>
      <dsp:spPr bwMode="white">
        <a:xfrm>
          <a:off x="5475407" y="0"/>
          <a:ext cx="1896103" cy="1137662"/>
        </a:xfrm>
        <a:prstGeom prst="flowChartConnector">
          <a:avLst/>
        </a:prstGeom>
      </dsp:spPr>
      <dsp:style>
        <a:lnRef idx="2">
          <a:schemeClr val="lt2"/>
        </a:lnRef>
        <a:fillRef idx="1">
          <a:schemeClr val="dk2"/>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b="1" i="0"/>
            <a:t>金融生态系统的变革</a:t>
          </a:r>
          <a:endParaRPr lang="zh-CN" altLang="en-US"/>
        </a:p>
      </dsp:txBody>
      <dsp:txXfrm>
        <a:off x="5475407" y="0"/>
        <a:ext cx="1896103" cy="113766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879143" cy="2394099"/>
        <a:chOff x="0" y="0"/>
        <a:chExt cx="2879143" cy="2394099"/>
      </a:xfrm>
    </dsp:grpSpPr>
    <dsp:sp modelId="{622A2165-5492-47FB-958A-F7A203DA2631}">
      <dsp:nvSpPr>
        <dsp:cNvPr id="3" name="环形箭头 2"/>
        <dsp:cNvSpPr/>
      </dsp:nvSpPr>
      <dsp:spPr bwMode="white">
        <a:xfrm>
          <a:off x="806448" y="31557"/>
          <a:ext cx="1595621" cy="1595667"/>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2"/>
        </a:fillRef>
        <a:effectRef idx="0">
          <a:scrgbClr r="0" g="0" b="0"/>
        </a:effectRef>
        <a:fontRef idx="minor">
          <a:schemeClr val="lt1"/>
        </a:fontRef>
      </dsp:style>
      <dsp:txXfrm>
        <a:off x="806448" y="31557"/>
        <a:ext cx="1595621" cy="1595667"/>
      </dsp:txXfrm>
    </dsp:sp>
    <dsp:sp modelId="{F1CF68D2-D880-4C8A-B9F9-D0EF4E10CB9B}">
      <dsp:nvSpPr>
        <dsp:cNvPr id="4" name="矩形 3"/>
        <dsp:cNvSpPr/>
      </dsp:nvSpPr>
      <dsp:spPr bwMode="white">
        <a:xfrm>
          <a:off x="1158855" y="609253"/>
          <a:ext cx="890231" cy="4450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890" tIns="8890" rIns="889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b="1">
              <a:solidFill>
                <a:schemeClr val="tx1"/>
              </a:solidFill>
            </a:rPr>
            <a:t>产业数字化</a:t>
          </a:r>
          <a:endParaRPr>
            <a:solidFill>
              <a:schemeClr val="tx1"/>
            </a:solidFill>
          </a:endParaRPr>
        </a:p>
      </dsp:txBody>
      <dsp:txXfrm>
        <a:off x="1158855" y="609253"/>
        <a:ext cx="890231" cy="445063"/>
      </dsp:txXfrm>
    </dsp:sp>
    <dsp:sp modelId="{77C024C4-6068-4F73-AB6F-709C379A30F4}">
      <dsp:nvSpPr>
        <dsp:cNvPr id="5" name="空心弧 4"/>
        <dsp:cNvSpPr/>
      </dsp:nvSpPr>
      <dsp:spPr bwMode="white">
        <a:xfrm>
          <a:off x="477074" y="1054316"/>
          <a:ext cx="1370760" cy="1371340"/>
        </a:xfrm>
        <a:prstGeom prst="blockArc">
          <a:avLst>
            <a:gd name="adj1" fmla="val 0"/>
            <a:gd name="adj2" fmla="val 18900000"/>
            <a:gd name="adj3" fmla="val 12740"/>
          </a:avLst>
        </a:prstGeom>
      </dsp:spPr>
      <dsp:style>
        <a:lnRef idx="2">
          <a:schemeClr val="lt1"/>
        </a:lnRef>
        <a:fillRef idx="1">
          <a:schemeClr val="accent3"/>
        </a:fillRef>
        <a:effectRef idx="0">
          <a:scrgbClr r="0" g="0" b="0"/>
        </a:effectRef>
        <a:fontRef idx="minor">
          <a:schemeClr val="lt1"/>
        </a:fontRef>
      </dsp:style>
      <dsp:txXfrm>
        <a:off x="477074" y="1054316"/>
        <a:ext cx="1370760" cy="1371340"/>
      </dsp:txXfrm>
    </dsp:sp>
    <dsp:sp modelId="{B225F3E2-21D7-4726-95D9-D20C21951E1B}">
      <dsp:nvSpPr>
        <dsp:cNvPr id="6" name="矩形 5"/>
        <dsp:cNvSpPr/>
      </dsp:nvSpPr>
      <dsp:spPr bwMode="white">
        <a:xfrm>
          <a:off x="713740" y="1527869"/>
          <a:ext cx="890231" cy="4450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890" tIns="8890" rIns="889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b="1" i="0">
              <a:solidFill>
                <a:schemeClr val="tx1"/>
              </a:solidFill>
            </a:rPr>
            <a:t>金融监管和政策</a:t>
          </a:r>
          <a:endParaRPr lang="zh-CN" altLang="en-US" b="1">
            <a:solidFill>
              <a:schemeClr val="tx1"/>
            </a:solidFill>
          </a:endParaRPr>
        </a:p>
      </dsp:txBody>
      <dsp:txXfrm>
        <a:off x="713740" y="1527869"/>
        <a:ext cx="890231" cy="445063"/>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72800" cy="4953000"/>
        <a:chOff x="0" y="0"/>
        <a:chExt cx="10972800" cy="4953000"/>
      </a:xfrm>
    </dsp:grpSpPr>
    <dsp:sp modelId="{40379C7E-273A-4C0B-8C80-60206B42A4F1}">
      <dsp:nvSpPr>
        <dsp:cNvPr id="5" name="矩形 4"/>
        <dsp:cNvSpPr/>
      </dsp:nvSpPr>
      <dsp:spPr bwMode="white">
        <a:xfrm>
          <a:off x="0" y="373380"/>
          <a:ext cx="10972800" cy="1051560"/>
        </a:xfrm>
        <a:prstGeom prst="rect">
          <a:avLst/>
        </a:prstGeom>
      </dsp:spPr>
      <dsp:style>
        <a:lnRef idx="2">
          <a:schemeClr val="accent3">
            <a:hueOff val="0"/>
            <a:satOff val="0"/>
            <a:lumOff val="0"/>
            <a:alpha val="100000"/>
          </a:schemeClr>
        </a:lnRef>
        <a:fillRef idx="1">
          <a:schemeClr val="lt1">
            <a:alpha val="90000"/>
          </a:schemeClr>
        </a:fillRef>
        <a:effectRef idx="0">
          <a:scrgbClr r="0" g="0" b="0"/>
        </a:effectRef>
        <a:fontRef idx="minor"/>
      </dsp:style>
      <dsp:txBody>
        <a:bodyPr lIns="851611" tIns="374904" rIns="851611" bIns="128016" anchor="t"/>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zh-CN" altLang="en-US" b="0" i="0">
              <a:solidFill>
                <a:schemeClr val="dk1"/>
              </a:solidFill>
            </a:rPr>
            <a:t>这些模型通常具有数十亿到数千亿个参数，规模庞大，能够学习和表达更丰富的知识和语言模式。</a:t>
          </a:r>
          <a:endParaRPr lang="zh-CN" altLang="en-US">
            <a:solidFill>
              <a:schemeClr val="dk1"/>
            </a:solidFill>
          </a:endParaRPr>
        </a:p>
      </dsp:txBody>
      <dsp:txXfrm>
        <a:off x="0" y="373380"/>
        <a:ext cx="10972800" cy="1051560"/>
      </dsp:txXfrm>
    </dsp:sp>
    <dsp:sp modelId="{E4D164B8-072B-40B1-9C0E-EA1D988F9626}">
      <dsp:nvSpPr>
        <dsp:cNvPr id="4" name="圆角矩形 3"/>
        <dsp:cNvSpPr/>
      </dsp:nvSpPr>
      <dsp:spPr bwMode="white">
        <a:xfrm>
          <a:off x="548640" y="107700"/>
          <a:ext cx="7680960" cy="531360"/>
        </a:xfrm>
        <a:prstGeom prst="roundRect">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290322" tIns="0" rIns="290322" bIns="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大规模性</a:t>
          </a:r>
        </a:p>
      </dsp:txBody>
      <dsp:txXfrm>
        <a:off x="548640" y="107700"/>
        <a:ext cx="7680960" cy="531360"/>
      </dsp:txXfrm>
    </dsp:sp>
    <dsp:sp modelId="{8E4C48C9-0196-4FB7-B0AA-1546738885AA}">
      <dsp:nvSpPr>
        <dsp:cNvPr id="8" name="矩形 7"/>
        <dsp:cNvSpPr/>
      </dsp:nvSpPr>
      <dsp:spPr bwMode="white">
        <a:xfrm>
          <a:off x="0" y="1787820"/>
          <a:ext cx="10972800" cy="777240"/>
        </a:xfrm>
        <a:prstGeom prst="rect">
          <a:avLst/>
        </a:prstGeom>
      </dsp:spPr>
      <dsp:style>
        <a:lnRef idx="2">
          <a:schemeClr val="accent3">
            <a:hueOff val="3760000"/>
            <a:satOff val="-5620"/>
            <a:lumOff val="-914"/>
            <a:alpha val="100000"/>
          </a:schemeClr>
        </a:lnRef>
        <a:fillRef idx="1">
          <a:schemeClr val="lt1">
            <a:alpha val="90000"/>
          </a:schemeClr>
        </a:fillRef>
        <a:effectRef idx="0">
          <a:scrgbClr r="0" g="0" b="0"/>
        </a:effectRef>
        <a:fontRef idx="minor"/>
      </dsp:style>
      <dsp:txBody>
        <a:bodyPr lIns="851611" tIns="374904" rIns="851611" bIns="128016" anchor="t"/>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zh-CN" altLang="en-US" b="0" i="0">
              <a:solidFill>
                <a:schemeClr val="dk1"/>
              </a:solidFill>
            </a:rPr>
            <a:t>能够解决多种不同类型的问题，不仅仅局限于某个特定领域。</a:t>
          </a:r>
          <a:endParaRPr lang="zh-CN" altLang="en-US">
            <a:solidFill>
              <a:schemeClr val="dk1"/>
            </a:solidFill>
          </a:endParaRPr>
        </a:p>
      </dsp:txBody>
      <dsp:txXfrm>
        <a:off x="0" y="1787820"/>
        <a:ext cx="10972800" cy="777240"/>
      </dsp:txXfrm>
    </dsp:sp>
    <dsp:sp modelId="{F98611CE-70EA-4FFF-A7DF-A51D8E93229C}">
      <dsp:nvSpPr>
        <dsp:cNvPr id="7" name="圆角矩形 6"/>
        <dsp:cNvSpPr/>
      </dsp:nvSpPr>
      <dsp:spPr bwMode="white">
        <a:xfrm>
          <a:off x="548640" y="1522140"/>
          <a:ext cx="7680960" cy="531360"/>
        </a:xfrm>
        <a:prstGeom prst="roundRect">
          <a:avLst/>
        </a:prstGeom>
      </dsp:spPr>
      <dsp:style>
        <a:lnRef idx="2">
          <a:schemeClr val="lt1"/>
        </a:lnRef>
        <a:fillRef idx="1">
          <a:schemeClr val="accent3">
            <a:hueOff val="3760000"/>
            <a:satOff val="-5620"/>
            <a:lumOff val="-914"/>
            <a:alpha val="100000"/>
          </a:schemeClr>
        </a:fillRef>
        <a:effectRef idx="0">
          <a:scrgbClr r="0" g="0" b="0"/>
        </a:effectRef>
        <a:fontRef idx="minor">
          <a:schemeClr val="lt1"/>
        </a:fontRef>
      </dsp:style>
      <dsp:txBody>
        <a:bodyPr lIns="290322" tIns="0" rIns="290322" bIns="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通用性</a:t>
          </a:r>
        </a:p>
      </dsp:txBody>
      <dsp:txXfrm>
        <a:off x="548640" y="1522140"/>
        <a:ext cx="7680960" cy="531360"/>
      </dsp:txXfrm>
    </dsp:sp>
    <dsp:sp modelId="{C6153898-B469-4352-9DE1-5BB378C089B7}">
      <dsp:nvSpPr>
        <dsp:cNvPr id="11" name="矩形 10"/>
        <dsp:cNvSpPr/>
      </dsp:nvSpPr>
      <dsp:spPr bwMode="white">
        <a:xfrm>
          <a:off x="0" y="2927940"/>
          <a:ext cx="10972800" cy="777240"/>
        </a:xfrm>
        <a:prstGeom prst="rect">
          <a:avLst/>
        </a:prstGeom>
      </dsp:spPr>
      <dsp:style>
        <a:lnRef idx="2">
          <a:schemeClr val="accent3">
            <a:hueOff val="7520000"/>
            <a:satOff val="-11241"/>
            <a:lumOff val="-1829"/>
            <a:alpha val="100000"/>
          </a:schemeClr>
        </a:lnRef>
        <a:fillRef idx="1">
          <a:schemeClr val="lt1">
            <a:alpha val="90000"/>
          </a:schemeClr>
        </a:fillRef>
        <a:effectRef idx="0">
          <a:scrgbClr r="0" g="0" b="0"/>
        </a:effectRef>
        <a:fontRef idx="minor"/>
      </dsp:style>
      <dsp:txBody>
        <a:bodyPr lIns="851611" tIns="374904" rIns="851611" bIns="128016" anchor="t"/>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zh-CN" altLang="en-US" b="0" i="0">
              <a:solidFill>
                <a:schemeClr val="dk1"/>
              </a:solidFill>
            </a:rPr>
            <a:t>在训练到一定程度后，会出现预料之外的能力，这体现了技术的融合创新。</a:t>
          </a:r>
          <a:endParaRPr lang="zh-CN" altLang="en-US">
            <a:solidFill>
              <a:schemeClr val="dk1"/>
            </a:solidFill>
          </a:endParaRPr>
        </a:p>
      </dsp:txBody>
      <dsp:txXfrm>
        <a:off x="0" y="2927940"/>
        <a:ext cx="10972800" cy="777240"/>
      </dsp:txXfrm>
    </dsp:sp>
    <dsp:sp modelId="{12737BE9-23E2-435B-8FE6-930E1BB657C1}">
      <dsp:nvSpPr>
        <dsp:cNvPr id="10" name="圆角矩形 9"/>
        <dsp:cNvSpPr/>
      </dsp:nvSpPr>
      <dsp:spPr bwMode="white">
        <a:xfrm>
          <a:off x="548640" y="2662260"/>
          <a:ext cx="7680960" cy="531360"/>
        </a:xfrm>
        <a:prstGeom prst="roundRect">
          <a:avLst/>
        </a:prstGeom>
      </dsp:spPr>
      <dsp:style>
        <a:lnRef idx="2">
          <a:schemeClr val="lt1"/>
        </a:lnRef>
        <a:fillRef idx="1">
          <a:schemeClr val="accent3">
            <a:hueOff val="7520000"/>
            <a:satOff val="-11241"/>
            <a:lumOff val="-1829"/>
            <a:alpha val="100000"/>
          </a:schemeClr>
        </a:fillRef>
        <a:effectRef idx="0">
          <a:scrgbClr r="0" g="0" b="0"/>
        </a:effectRef>
        <a:fontRef idx="minor">
          <a:schemeClr val="lt1"/>
        </a:fontRef>
      </dsp:style>
      <dsp:txBody>
        <a:bodyPr lIns="290322" tIns="0" rIns="290322" bIns="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涌现性</a:t>
          </a:r>
        </a:p>
      </dsp:txBody>
      <dsp:txXfrm>
        <a:off x="548640" y="2662260"/>
        <a:ext cx="7680960" cy="531360"/>
      </dsp:txXfrm>
    </dsp:sp>
    <dsp:sp modelId="{E7CBCB3A-AD43-4DA7-B43F-03139403C6B0}">
      <dsp:nvSpPr>
        <dsp:cNvPr id="14" name="矩形 13"/>
        <dsp:cNvSpPr/>
      </dsp:nvSpPr>
      <dsp:spPr bwMode="white">
        <a:xfrm>
          <a:off x="0" y="4068060"/>
          <a:ext cx="10972800" cy="777240"/>
        </a:xfrm>
        <a:prstGeom prst="rect">
          <a:avLst/>
        </a:prstGeom>
      </dsp:spPr>
      <dsp:style>
        <a:lnRef idx="2">
          <a:schemeClr val="accent3">
            <a:hueOff val="11280000"/>
            <a:satOff val="-16862"/>
            <a:lumOff val="-2744"/>
            <a:alpha val="100000"/>
          </a:schemeClr>
        </a:lnRef>
        <a:fillRef idx="1">
          <a:schemeClr val="lt1">
            <a:alpha val="90000"/>
          </a:schemeClr>
        </a:fillRef>
        <a:effectRef idx="0">
          <a:scrgbClr r="0" g="0" b="0"/>
        </a:effectRef>
        <a:fontRef idx="minor"/>
      </dsp:style>
      <dsp:txBody>
        <a:bodyPr lIns="851611" tIns="374904" rIns="851611" bIns="128016" anchor="t"/>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zh-CN" altLang="en-US" b="0" i="0">
              <a:solidFill>
                <a:schemeClr val="dk1"/>
              </a:solidFill>
            </a:rPr>
            <a:t>有效地支撑智能终端、平台、系统等产品应用落地，解决传统</a:t>
          </a:r>
          <a:r>
            <a:rPr lang="en-US" altLang="zh-CN" b="0" i="0">
              <a:solidFill>
                <a:schemeClr val="dk1"/>
              </a:solidFill>
              <a:latin typeface="Times New Roman" panose="02020603050405020304" pitchFamily="18" charset="0"/>
              <a:cs typeface="Times New Roman" panose="02020603050405020304" pitchFamily="18" charset="0"/>
            </a:rPr>
            <a:t>AI</a:t>
          </a:r>
          <a:r>
            <a:rPr lang="zh-CN" altLang="en-US" b="0" i="0">
              <a:solidFill>
                <a:schemeClr val="dk1"/>
              </a:solidFill>
              <a:latin typeface="Times New Roman" panose="02020603050405020304" pitchFamily="18" charset="0"/>
              <a:cs typeface="Times New Roman" panose="02020603050405020304" pitchFamily="18" charset="0"/>
            </a:rPr>
            <a:t>问题。</a:t>
          </a:r>
          <a:endParaRPr lang="zh-CN" altLang="en-US">
            <a:solidFill>
              <a:schemeClr val="dk1"/>
            </a:solidFill>
            <a:latin typeface="Times New Roman" panose="02020603050405020304" pitchFamily="18" charset="0"/>
            <a:cs typeface="Times New Roman" panose="02020603050405020304" pitchFamily="18" charset="0"/>
          </a:endParaRPr>
        </a:p>
      </dsp:txBody>
      <dsp:txXfrm>
        <a:off x="0" y="4068060"/>
        <a:ext cx="10972800" cy="777240"/>
      </dsp:txXfrm>
    </dsp:sp>
    <dsp:sp modelId="{A1AE7C2E-768B-4A4D-884D-55C936B481C2}">
      <dsp:nvSpPr>
        <dsp:cNvPr id="13" name="圆角矩形 12"/>
        <dsp:cNvSpPr/>
      </dsp:nvSpPr>
      <dsp:spPr bwMode="white">
        <a:xfrm>
          <a:off x="548640" y="3802380"/>
          <a:ext cx="7680960" cy="531360"/>
        </a:xfrm>
        <a:prstGeom prst="roundRect">
          <a:avLst/>
        </a:prstGeom>
      </dsp:spPr>
      <dsp:style>
        <a:lnRef idx="2">
          <a:schemeClr val="lt1"/>
        </a:lnRef>
        <a:fillRef idx="1">
          <a:schemeClr val="accent3">
            <a:hueOff val="11280000"/>
            <a:satOff val="-16862"/>
            <a:lumOff val="-2744"/>
            <a:alpha val="100000"/>
          </a:schemeClr>
        </a:fillRef>
        <a:effectRef idx="0">
          <a:scrgbClr r="0" g="0" b="0"/>
        </a:effectRef>
        <a:fontRef idx="minor">
          <a:schemeClr val="lt1"/>
        </a:fontRef>
      </dsp:style>
      <dsp:txBody>
        <a:bodyPr lIns="290322" tIns="0" rIns="290322" bIns="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扩展性</a:t>
          </a:r>
        </a:p>
      </dsp:txBody>
      <dsp:txXfrm>
        <a:off x="548640" y="3802380"/>
        <a:ext cx="7680960" cy="531360"/>
      </dsp:txXfrm>
    </dsp:sp>
    <dsp:sp modelId="{29B6DECB-D15B-45B8-A026-9DCCEC7210D7}">
      <dsp:nvSpPr>
        <dsp:cNvPr id="3" name="矩形 2" hidden="1"/>
        <dsp:cNvSpPr/>
      </dsp:nvSpPr>
      <dsp:spPr>
        <a:xfrm>
          <a:off x="0" y="107700"/>
          <a:ext cx="548640" cy="531360"/>
        </a:xfrm>
        <a:prstGeom prst="rect">
          <a:avLst/>
        </a:prstGeom>
      </dsp:spPr>
      <dsp:txXfrm>
        <a:off x="0" y="107700"/>
        <a:ext cx="548640" cy="531360"/>
      </dsp:txXfrm>
    </dsp:sp>
    <dsp:sp modelId="{D1E337B9-39DC-47CB-968F-670C76B5C0ED}">
      <dsp:nvSpPr>
        <dsp:cNvPr id="6" name="矩形 5" hidden="1"/>
        <dsp:cNvSpPr/>
      </dsp:nvSpPr>
      <dsp:spPr>
        <a:xfrm>
          <a:off x="0" y="1522140"/>
          <a:ext cx="548640" cy="531360"/>
        </a:xfrm>
        <a:prstGeom prst="rect">
          <a:avLst/>
        </a:prstGeom>
      </dsp:spPr>
      <dsp:txXfrm>
        <a:off x="0" y="1522140"/>
        <a:ext cx="548640" cy="531360"/>
      </dsp:txXfrm>
    </dsp:sp>
    <dsp:sp modelId="{32295F96-B12C-48D4-AC99-AD308DE40B03}">
      <dsp:nvSpPr>
        <dsp:cNvPr id="9" name="矩形 8" hidden="1"/>
        <dsp:cNvSpPr/>
      </dsp:nvSpPr>
      <dsp:spPr>
        <a:xfrm>
          <a:off x="0" y="2662260"/>
          <a:ext cx="548640" cy="531360"/>
        </a:xfrm>
        <a:prstGeom prst="rect">
          <a:avLst/>
        </a:prstGeom>
      </dsp:spPr>
      <dsp:txXfrm>
        <a:off x="0" y="2662260"/>
        <a:ext cx="548640" cy="531360"/>
      </dsp:txXfrm>
    </dsp:sp>
    <dsp:sp modelId="{336FB46A-B0D1-45F2-9BC4-E924F538E723}">
      <dsp:nvSpPr>
        <dsp:cNvPr id="12" name="矩形 11" hidden="1"/>
        <dsp:cNvSpPr/>
      </dsp:nvSpPr>
      <dsp:spPr>
        <a:xfrm>
          <a:off x="0" y="3802380"/>
          <a:ext cx="548640" cy="531360"/>
        </a:xfrm>
        <a:prstGeom prst="rect">
          <a:avLst/>
        </a:prstGeom>
      </dsp:spPr>
      <dsp:txXfrm>
        <a:off x="0" y="3802380"/>
        <a:ext cx="548640" cy="53136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nodeVertAlign" val="t"/>
          <dgm:param type="fallback" val="2D"/>
        </dgm:alg>
      </dgm:if>
      <dgm:else name="Name3">
        <dgm:alg type="lin">
          <dgm:param type="linDir" val="fromR"/>
          <dgm:param type="nodeVertAlign" val="t"/>
          <dgm:param type="fallback" val="2D"/>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type="chevron" r:blip="" rot="180">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type="chevron" r:blip="" rot="180">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4D379-E9B9-470E-B98F-C0CB4A32F3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49AEE-3787-44ED-8857-9B3733FE27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思路：好的金融决策与数据、模型直接相关</a:t>
            </a:r>
            <a:r>
              <a:rPr lang="en-US" altLang="zh-CN"/>
              <a:t>. </a:t>
            </a:r>
            <a:r>
              <a:rPr lang="zh-CN" altLang="en-US"/>
              <a:t>在进行金融投资时，首先需要进行大量的市场调研，调研金融市场指标；</a:t>
            </a:r>
            <a:endParaRPr lang="zh-CN" altLang="en-US"/>
          </a:p>
        </p:txBody>
      </p:sp>
      <p:sp>
        <p:nvSpPr>
          <p:cNvPr id="4" name="灯片编号占位符 3"/>
          <p:cNvSpPr>
            <a:spLocks noGrp="1"/>
          </p:cNvSpPr>
          <p:nvPr>
            <p:ph type="sldNum" sz="quarter" idx="5"/>
          </p:nvPr>
        </p:nvSpPr>
        <p:spPr/>
        <p:txBody>
          <a:bodyPr/>
          <a:lstStyle/>
          <a:p>
            <a:fld id="{53749AEE-3787-44ED-8857-9B3733FE270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ECECEC"/>
                </a:solidFill>
                <a:effectLst/>
                <a:latin typeface="Söhne"/>
              </a:rPr>
              <a:t>在做金融投资时，需要做大量的市场调研</a:t>
            </a:r>
            <a:r>
              <a:rPr lang="en-US" altLang="zh-CN" b="0" i="0">
                <a:solidFill>
                  <a:srgbClr val="ECECEC"/>
                </a:solidFill>
                <a:effectLst/>
                <a:latin typeface="Söhne"/>
              </a:rPr>
              <a:t>. </a:t>
            </a:r>
            <a:r>
              <a:rPr lang="zh-CN" altLang="en-US" b="0" i="0">
                <a:solidFill>
                  <a:srgbClr val="ECECEC"/>
                </a:solidFill>
                <a:effectLst/>
                <a:latin typeface="Söhne"/>
              </a:rPr>
              <a:t>金融市场关注的指标众多，这些指标通常被用来评估经济健康状况、市场趋势和风险。一些常见的金融市场指如</a:t>
            </a:r>
            <a:r>
              <a:rPr lang="en-US" altLang="zh-CN" b="0" i="0">
                <a:solidFill>
                  <a:srgbClr val="ECECEC"/>
                </a:solidFill>
                <a:effectLst/>
                <a:latin typeface="Söhne"/>
              </a:rPr>
              <a:t>…</a:t>
            </a:r>
            <a:endParaRPr lang="en-US" altLang="zh-CN" b="0" i="0">
              <a:solidFill>
                <a:srgbClr val="ECECEC"/>
              </a:solidFill>
              <a:effectLst/>
              <a:latin typeface="Söhne"/>
            </a:endParaRPr>
          </a:p>
        </p:txBody>
      </p:sp>
      <p:sp>
        <p:nvSpPr>
          <p:cNvPr id="4" name="灯片编号占位符 3"/>
          <p:cNvSpPr>
            <a:spLocks noGrp="1"/>
          </p:cNvSpPr>
          <p:nvPr>
            <p:ph type="sldNum" sz="quarter" idx="5"/>
          </p:nvPr>
        </p:nvSpPr>
        <p:spPr/>
        <p:txBody>
          <a:bodyPr/>
          <a:lstStyle/>
          <a:p>
            <a:fld id="{53749AEE-3787-44ED-8857-9B3733FE270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3749AEE-3787-44ED-8857-9B3733FE270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低延迟通信：在金融交易中，时间是至关重要的。为了实现低延迟通信，可以使用专用的高速通信网络，如金融专用专线或者数据中心间的点对点连接。此外，使用优化的网络协议和高性能的网络设备也可以降低通信延迟。</a:t>
            </a:r>
            <a:endParaRPr lang="zh-CN" altLang="en-US"/>
          </a:p>
          <a:p>
            <a:endParaRPr lang="zh-CN" altLang="en-US"/>
          </a:p>
          <a:p>
            <a:r>
              <a:rPr lang="zh-CN" altLang="en-US"/>
              <a:t>分布式计算：金融交易处理通常需要大量的计算资源。为了满足这一需求，可以采用分布式计算的方法。通过将任务分解为多个子任务，并在多台计算机上并行处理，可以加快计算速度。云计算平台提供了大规模的计算资源，可以满足金融交易处理的高性能计算需求。</a:t>
            </a:r>
            <a:endParaRPr lang="zh-CN" altLang="en-US"/>
          </a:p>
          <a:p>
            <a:endParaRPr lang="zh-CN" altLang="en-US"/>
          </a:p>
          <a:p>
            <a:r>
              <a:rPr lang="zh-CN" altLang="en-US"/>
              <a:t>数据压缩和优化：金融交易涉及大量的数据传输和处理。为了减少数据传输的带宽消耗和延迟，可以使用数据压缩技术，如压缩算法和数据压缩编码。同时，对数据进行优化和筛选，只传输和处理必要的数据，可以减少计算资源的需求。</a:t>
            </a:r>
            <a:endParaRPr lang="zh-CN" altLang="en-US"/>
          </a:p>
          <a:p>
            <a:endParaRPr lang="zh-CN" altLang="en-US"/>
          </a:p>
          <a:p>
            <a:r>
              <a:rPr lang="zh-CN" altLang="en-US"/>
              <a:t>冗余和容错机制：金融交易处理对系统的可靠性和容错能力要求较高。为了实现高可用性和故障恢复，可以使用冗余系统和容错机制。例如，使用集群和备份服务器，以及实时数据复制和备份，确保交易处理系统在故障发生时能够快速恢复并保持连续性。</a:t>
            </a:r>
            <a:endParaRPr lang="zh-CN" altLang="en-US"/>
          </a:p>
          <a:p>
            <a:endParaRPr lang="zh-CN" altLang="en-US"/>
          </a:p>
          <a:p>
            <a:r>
              <a:rPr lang="zh-CN" altLang="en-US"/>
              <a:t>高性能硬件和软件优化：为了处理大规模的金融交易数据，使用高性能的硬件设备和优化的软件算法是必要的。例如，使用高速的处理器、大内存容量和快速的存储设备，以及针对金融交易处理的优化算法和数据结构，可以提高计算效率和响应速度。</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参考链接：https://e.huawei.com/cn/case-studies/industries/finance/bank-of-communications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参考链接：https://e.huawei.com/cn/industries/finance/transaction/new-digital-core</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参考链接：https://zhuanlan.zhihu.com/p/99257533</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3" name="矩形 12"/>
          <p:cNvSpPr/>
          <p:nvPr/>
        </p:nvSpPr>
        <p:spPr>
          <a:xfrm flipV="1">
            <a:off x="0" y="529105"/>
            <a:ext cx="12192000" cy="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6521625"/>
            <a:ext cx="12192000" cy="331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6" descr="F:\hust\scts\logo\Logo\HUST.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97" b="94253" l="7143" r="92437">
                        <a14:foregroundMark x1="40756" y1="40805" x2="37395" y2="37931"/>
                        <a14:foregroundMark x1="28992" y1="22989" x2="27731" y2="16667"/>
                        <a14:foregroundMark x1="49160" y1="14943" x2="37395" y2="18391"/>
                        <a14:foregroundMark x1="49160" y1="13218" x2="78571" y2="40805"/>
                        <a14:foregroundMark x1="78571" y1="31034" x2="88235" y2="62069"/>
                        <a14:foregroundMark x1="39496" y1="84483" x2="63445" y2="81609"/>
                        <a14:foregroundMark x1="66807" y1="81609" x2="84454" y2="71839"/>
                        <a14:foregroundMark x1="85714" y1="56897" x2="86975" y2="34483"/>
                        <a14:foregroundMark x1="90336" y1="60345" x2="91597" y2="50575"/>
                        <a14:foregroundMark x1="70588" y1="22989" x2="53782" y2="13218"/>
                        <a14:foregroundMark x1="55042" y1="14943" x2="49160" y2="12069"/>
                        <a14:foregroundMark x1="56303" y1="13218" x2="44538" y2="8621"/>
                        <a14:foregroundMark x1="62185" y1="16667" x2="51261" y2="10345"/>
                        <a14:foregroundMark x1="59664" y1="12069" x2="46639" y2="6897"/>
                        <a14:foregroundMark x1="17227" y1="36207" x2="55042" y2="82759"/>
                        <a14:foregroundMark x1="14706" y1="32759" x2="53782" y2="92529"/>
                        <a14:foregroundMark x1="49160" y1="84483" x2="17227" y2="40805"/>
                        <a14:foregroundMark x1="13445" y1="40805" x2="12185" y2="62069"/>
                        <a14:foregroundMark x1="13445" y1="50575" x2="39496" y2="82759"/>
                        <a14:foregroundMark x1="14706" y1="39080" x2="12185" y2="56897"/>
                        <a14:foregroundMark x1="10084" y1="40805" x2="10084" y2="60345"/>
                        <a14:foregroundMark x1="11345" y1="50575" x2="33613" y2="86207"/>
                        <a14:foregroundMark x1="8824" y1="58621" x2="12185" y2="45977"/>
                        <a14:foregroundMark x1="7563" y1="54023" x2="10084" y2="50575"/>
                        <a14:foregroundMark x1="88235" y1="40805" x2="92857" y2="56897"/>
                        <a14:foregroundMark x1="42017" y1="89655" x2="47899" y2="94253"/>
                      </a14:backgroundRemoval>
                    </a14:imgEffect>
                  </a14:imgLayer>
                </a14:imgProps>
              </a:ext>
              <a:ext uri="{28A0092B-C50C-407E-A947-70E740481C1C}">
                <a14:useLocalDpi xmlns:a14="http://schemas.microsoft.com/office/drawing/2010/main" val="0"/>
              </a:ext>
            </a:extLst>
          </a:blip>
          <a:srcRect/>
          <a:stretch>
            <a:fillRect/>
          </a:stretch>
        </p:blipFill>
        <p:spPr bwMode="auto">
          <a:xfrm>
            <a:off x="5815" y="37310"/>
            <a:ext cx="895351" cy="49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30"/>
            <a:ext cx="10363200" cy="1470025"/>
          </a:xfrm>
        </p:spPr>
        <p:txBody>
          <a:bodyPr/>
          <a:lstStyle>
            <a:lvl1pPr>
              <a:defRPr sz="360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kumimoji="1" lang="en-US" sz="1800" kern="1200" dirty="0">
                <a:solidFill>
                  <a:schemeClr val="tx1"/>
                </a:solidFill>
                <a:latin typeface="黑体" panose="02010609060101010101" pitchFamily="49" charset="-122"/>
                <a:ea typeface="黑体" panose="02010609060101010101" pitchFamily="49" charset="-122"/>
                <a:cs typeface="宋体" panose="02010600030101010101" pitchFamily="2"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8" name="Date Placeholder 3"/>
          <p:cNvSpPr>
            <a:spLocks noGrp="1"/>
          </p:cNvSpPr>
          <p:nvPr>
            <p:ph type="dt" sz="half" idx="10"/>
          </p:nvPr>
        </p:nvSpPr>
        <p:spPr>
          <a:xfrm>
            <a:off x="609600" y="6516910"/>
            <a:ext cx="2844800" cy="331788"/>
          </a:xfrm>
        </p:spPr>
        <p:txBody>
          <a:bodyPr/>
          <a:lstStyle>
            <a:lvl1pPr>
              <a:defRPr/>
            </a:lvl1pPr>
          </a:lstStyle>
          <a:p>
            <a:fld id="{51B99F44-D88B-4372-8D36-67402455DAA2}" type="datetime1">
              <a:rPr lang="zh-CN" altLang="en-US" smtClean="0"/>
            </a:fld>
            <a:endParaRPr lang="zh-CN" altLang="en-US" dirty="0"/>
          </a:p>
        </p:txBody>
      </p:sp>
      <p:sp>
        <p:nvSpPr>
          <p:cNvPr id="9" name="Footer Placeholder 4"/>
          <p:cNvSpPr>
            <a:spLocks noGrp="1"/>
          </p:cNvSpPr>
          <p:nvPr>
            <p:ph type="ftr" sz="quarter" idx="11"/>
          </p:nvPr>
        </p:nvSpPr>
        <p:spPr>
          <a:xfrm>
            <a:off x="4165600" y="6516910"/>
            <a:ext cx="3860800" cy="331788"/>
          </a:xfrm>
        </p:spPr>
        <p:txBody>
          <a:bodyPr/>
          <a:lstStyle>
            <a:lvl1pPr>
              <a:defRPr/>
            </a:lvl1pPr>
          </a:lstStyle>
          <a:p>
            <a:endParaRPr lang="zh-CN" altLang="en-US" dirty="0"/>
          </a:p>
        </p:txBody>
      </p:sp>
      <p:sp>
        <p:nvSpPr>
          <p:cNvPr id="10" name="Slide Number Placeholder 5"/>
          <p:cNvSpPr>
            <a:spLocks noGrp="1"/>
          </p:cNvSpPr>
          <p:nvPr>
            <p:ph type="sldNum" sz="quarter" idx="12"/>
          </p:nvPr>
        </p:nvSpPr>
        <p:spPr>
          <a:xfrm>
            <a:off x="8737600" y="6516910"/>
            <a:ext cx="2844800" cy="331788"/>
          </a:xfrm>
        </p:spPr>
        <p:txBody>
          <a:bodyPr/>
          <a:lstStyle>
            <a:lvl1pPr>
              <a:defRPr/>
            </a:lvl1pPr>
          </a:lstStyle>
          <a:p>
            <a:fld id="{716C8CFA-7F88-49B1-AA66-045BA62EBB54}" type="slidenum">
              <a:rPr lang="zh-CN" altLang="en-US" smtClean="0"/>
            </a:fld>
            <a:endParaRPr lang="zh-CN" altLang="en-US" dirty="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077" y="146752"/>
            <a:ext cx="744664" cy="277073"/>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5616" y="69707"/>
            <a:ext cx="865397" cy="415391"/>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179200"/>
            <a:ext cx="688957" cy="2015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6842"/>
            <a:ext cx="10972800" cy="4953313"/>
          </a:xfrm>
        </p:spPr>
        <p:txBody>
          <a:bodyPr/>
          <a:lstStyle>
            <a:lvl1pPr>
              <a:defRPr sz="2100">
                <a:latin typeface="Times New Roman" panose="02020603050405020304" pitchFamily="18" charset="0"/>
              </a:defRPr>
            </a:lvl1pPr>
            <a:lvl2pPr>
              <a:defRPr sz="1800">
                <a:latin typeface="Times New Roman" panose="02020603050405020304" pitchFamily="18" charset="0"/>
              </a:defRPr>
            </a:lvl2pPr>
            <a:lvl3pPr>
              <a:defRPr sz="1500">
                <a:latin typeface="Times New Roman" panose="02020603050405020304" pitchFamily="18" charset="0"/>
              </a:defRPr>
            </a:lvl3pPr>
            <a:lvl4pPr>
              <a:defRPr sz="1350">
                <a:latin typeface="Times New Roman" panose="02020603050405020304" pitchFamily="18" charset="0"/>
              </a:defRPr>
            </a:lvl4pPr>
            <a:lvl5pPr>
              <a:defRPr sz="1350">
                <a:latin typeface="Times New Roman" panose="02020603050405020304" pitchFamily="18" charset="0"/>
              </a:defRPr>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 name="Title 1"/>
          <p:cNvSpPr>
            <a:spLocks noGrp="1"/>
          </p:cNvSpPr>
          <p:nvPr>
            <p:ph type="title"/>
          </p:nvPr>
        </p:nvSpPr>
        <p:spPr>
          <a:xfrm>
            <a:off x="304802" y="520121"/>
            <a:ext cx="10972799" cy="679751"/>
          </a:xfrm>
        </p:spPr>
        <p:txBody>
          <a:bodyPr/>
          <a:lstStyle>
            <a:lvl1pPr algn="l">
              <a:defRPr sz="2800">
                <a:latin typeface="Times New Roman" panose="02020603050405020304" pitchFamily="18" charset="0"/>
                <a:ea typeface="黑体" panose="02010609060101010101" pitchFamily="49" charset="-122"/>
              </a:defRPr>
            </a:lvl1pPr>
          </a:lstStyle>
          <a:p>
            <a:r>
              <a:rPr lang="zh-CN" altLang="en-US"/>
              <a:t>单击此处编辑母版标题样式</a:t>
            </a:r>
            <a:endParaRPr lang="en-US" dirty="0"/>
          </a:p>
        </p:txBody>
      </p:sp>
      <p:pic>
        <p:nvPicPr>
          <p:cNvPr id="14" name="Picture 6" descr="F:\hust\scts\logo\Logo\HUS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15" y="37310"/>
            <a:ext cx="895351" cy="49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0" y="6521625"/>
            <a:ext cx="12192000" cy="331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Date Placeholder 3"/>
          <p:cNvSpPr>
            <a:spLocks noGrp="1"/>
          </p:cNvSpPr>
          <p:nvPr>
            <p:ph type="dt" sz="half" idx="10"/>
          </p:nvPr>
        </p:nvSpPr>
        <p:spPr>
          <a:xfrm>
            <a:off x="609600" y="6516910"/>
            <a:ext cx="2844800" cy="331788"/>
          </a:xfrm>
        </p:spPr>
        <p:txBody>
          <a:bodyPr/>
          <a:lstStyle>
            <a:lvl1pPr>
              <a:defRPr/>
            </a:lvl1pPr>
          </a:lstStyle>
          <a:p>
            <a:fld id="{40854409-D73A-4463-ADA0-864E4FC20125}" type="datetime1">
              <a:rPr lang="zh-CN" altLang="en-US" smtClean="0"/>
            </a:fld>
            <a:endParaRPr lang="zh-CN" altLang="en-US"/>
          </a:p>
        </p:txBody>
      </p:sp>
      <p:sp>
        <p:nvSpPr>
          <p:cNvPr id="17" name="Footer Placeholder 4"/>
          <p:cNvSpPr>
            <a:spLocks noGrp="1"/>
          </p:cNvSpPr>
          <p:nvPr>
            <p:ph type="ftr" sz="quarter" idx="11"/>
          </p:nvPr>
        </p:nvSpPr>
        <p:spPr>
          <a:xfrm>
            <a:off x="4165600" y="6516910"/>
            <a:ext cx="3860800" cy="331788"/>
          </a:xfrm>
        </p:spPr>
        <p:txBody>
          <a:bodyPr/>
          <a:lstStyle>
            <a:lvl1pPr>
              <a:defRPr/>
            </a:lvl1pPr>
          </a:lstStyle>
          <a:p>
            <a:endParaRPr lang="zh-CN" altLang="en-US"/>
          </a:p>
        </p:txBody>
      </p:sp>
      <p:sp>
        <p:nvSpPr>
          <p:cNvPr id="18" name="Slide Number Placeholder 5"/>
          <p:cNvSpPr>
            <a:spLocks noGrp="1"/>
          </p:cNvSpPr>
          <p:nvPr>
            <p:ph type="sldNum" sz="quarter" idx="12"/>
          </p:nvPr>
        </p:nvSpPr>
        <p:spPr>
          <a:xfrm>
            <a:off x="8737600" y="6516910"/>
            <a:ext cx="2844800" cy="331788"/>
          </a:xfrm>
        </p:spPr>
        <p:txBody>
          <a:bodyPr/>
          <a:lstStyle>
            <a:lvl1pPr>
              <a:defRPr sz="1400" b="1">
                <a:latin typeface="Times New Roman" panose="02020603050405020304" pitchFamily="18" charset="0"/>
                <a:cs typeface="Times New Roman" panose="02020603050405020304" pitchFamily="18" charset="0"/>
              </a:defRPr>
            </a:lvl1pPr>
          </a:lstStyle>
          <a:p>
            <a:fld id="{716C8CFA-7F88-49B1-AA66-045BA62EBB54}" type="slidenum">
              <a:rPr lang="zh-CN" altLang="en-US" smtClean="0"/>
            </a:fld>
            <a:endParaRPr lang="zh-CN" altLang="en-US"/>
          </a:p>
        </p:txBody>
      </p:sp>
      <p:sp>
        <p:nvSpPr>
          <p:cNvPr id="20" name="矩形 19"/>
          <p:cNvSpPr/>
          <p:nvPr userDrawn="1"/>
        </p:nvSpPr>
        <p:spPr>
          <a:xfrm flipV="1">
            <a:off x="0" y="529105"/>
            <a:ext cx="12192000" cy="4771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15077" y="146752"/>
            <a:ext cx="744664" cy="277073"/>
          </a:xfrm>
          <a:prstGeom prst="rect">
            <a:avLst/>
          </a:prstGeom>
        </p:spPr>
      </p:pic>
      <p:pic>
        <p:nvPicPr>
          <p:cNvPr id="28" name="图片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55616" y="69707"/>
            <a:ext cx="865397" cy="415391"/>
          </a:xfrm>
          <a:prstGeom prst="rect">
            <a:avLst/>
          </a:prstGeom>
        </p:spPr>
      </p:pic>
      <p:pic>
        <p:nvPicPr>
          <p:cNvPr id="29" name="图片 2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63200" y="179200"/>
            <a:ext cx="688957" cy="20152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3000" b="1"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endParaRPr lang="zh-CN" altLang="en-US"/>
          </a:p>
        </p:txBody>
      </p:sp>
      <p:pic>
        <p:nvPicPr>
          <p:cNvPr id="11" name="Picture 6" descr="F:\hust\scts\logo\Logo\HU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 y="37310"/>
            <a:ext cx="895351" cy="49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521625"/>
            <a:ext cx="12192000" cy="331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Date Placeholder 3"/>
          <p:cNvSpPr>
            <a:spLocks noGrp="1"/>
          </p:cNvSpPr>
          <p:nvPr>
            <p:ph type="dt" sz="half" idx="10"/>
          </p:nvPr>
        </p:nvSpPr>
        <p:spPr>
          <a:xfrm>
            <a:off x="609600" y="6516910"/>
            <a:ext cx="2844800" cy="331788"/>
          </a:xfrm>
        </p:spPr>
        <p:txBody>
          <a:bodyPr/>
          <a:lstStyle>
            <a:lvl1pPr>
              <a:defRPr/>
            </a:lvl1pPr>
          </a:lstStyle>
          <a:p>
            <a:fld id="{B2585552-B7B9-45AC-8EED-AF2259EC2B71}" type="datetime1">
              <a:rPr lang="zh-CN" altLang="en-US" smtClean="0"/>
            </a:fld>
            <a:endParaRPr lang="zh-CN" altLang="en-US"/>
          </a:p>
        </p:txBody>
      </p:sp>
      <p:sp>
        <p:nvSpPr>
          <p:cNvPr id="14" name="Footer Placeholder 4"/>
          <p:cNvSpPr>
            <a:spLocks noGrp="1"/>
          </p:cNvSpPr>
          <p:nvPr>
            <p:ph type="ftr" sz="quarter" idx="11"/>
          </p:nvPr>
        </p:nvSpPr>
        <p:spPr>
          <a:xfrm>
            <a:off x="4165600" y="6516910"/>
            <a:ext cx="3860800" cy="331788"/>
          </a:xfrm>
        </p:spPr>
        <p:txBody>
          <a:bodyPr/>
          <a:lstStyle>
            <a:lvl1pPr>
              <a:defRPr/>
            </a:lvl1pPr>
          </a:lstStyle>
          <a:p>
            <a:endParaRPr lang="zh-CN" altLang="en-US"/>
          </a:p>
        </p:txBody>
      </p:sp>
      <p:sp>
        <p:nvSpPr>
          <p:cNvPr id="15" name="Slide Number Placeholder 5"/>
          <p:cNvSpPr>
            <a:spLocks noGrp="1"/>
          </p:cNvSpPr>
          <p:nvPr>
            <p:ph type="sldNum" sz="quarter" idx="12"/>
          </p:nvPr>
        </p:nvSpPr>
        <p:spPr>
          <a:xfrm>
            <a:off x="8737600" y="6516910"/>
            <a:ext cx="2844800" cy="331788"/>
          </a:xfrm>
        </p:spPr>
        <p:txBody>
          <a:bodyPr/>
          <a:lstStyle>
            <a:lvl1pPr>
              <a:defRPr/>
            </a:lvl1pPr>
          </a:lstStyle>
          <a:p>
            <a:fld id="{716C8CFA-7F88-49B1-AA66-045BA62EBB54}" type="slidenum">
              <a:rPr lang="zh-CN" altLang="en-US" smtClean="0"/>
            </a:fld>
            <a:endParaRPr lang="zh-CN" altLang="en-US"/>
          </a:p>
        </p:txBody>
      </p:sp>
      <p:sp>
        <p:nvSpPr>
          <p:cNvPr id="17" name="矩形 16"/>
          <p:cNvSpPr/>
          <p:nvPr/>
        </p:nvSpPr>
        <p:spPr>
          <a:xfrm flipV="1">
            <a:off x="0" y="529105"/>
            <a:ext cx="12192000" cy="4771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077" y="146752"/>
            <a:ext cx="744664" cy="277073"/>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5616" y="69707"/>
            <a:ext cx="865397" cy="415391"/>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00" y="179200"/>
            <a:ext cx="688957" cy="20152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09600" y="887881"/>
            <a:ext cx="10972800" cy="52382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2" name="矩形 11"/>
          <p:cNvSpPr/>
          <p:nvPr/>
        </p:nvSpPr>
        <p:spPr>
          <a:xfrm>
            <a:off x="0" y="6521625"/>
            <a:ext cx="12192000" cy="331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Date Placeholder 3"/>
          <p:cNvSpPr>
            <a:spLocks noGrp="1"/>
          </p:cNvSpPr>
          <p:nvPr>
            <p:ph type="dt" sz="half" idx="10"/>
          </p:nvPr>
        </p:nvSpPr>
        <p:spPr>
          <a:xfrm>
            <a:off x="609600" y="6516910"/>
            <a:ext cx="2844800" cy="331788"/>
          </a:xfrm>
        </p:spPr>
        <p:txBody>
          <a:bodyPr/>
          <a:lstStyle>
            <a:lvl1pPr>
              <a:defRPr/>
            </a:lvl1pPr>
          </a:lstStyle>
          <a:p>
            <a:fld id="{83A86C61-30C8-4DE5-8B9A-C0DC9B7F19DD}" type="datetime1">
              <a:rPr lang="zh-CN" altLang="en-US" smtClean="0"/>
            </a:fld>
            <a:endParaRPr lang="zh-CN" altLang="en-US"/>
          </a:p>
        </p:txBody>
      </p:sp>
      <p:sp>
        <p:nvSpPr>
          <p:cNvPr id="15" name="Footer Placeholder 4"/>
          <p:cNvSpPr>
            <a:spLocks noGrp="1"/>
          </p:cNvSpPr>
          <p:nvPr>
            <p:ph type="ftr" sz="quarter" idx="11"/>
          </p:nvPr>
        </p:nvSpPr>
        <p:spPr>
          <a:xfrm>
            <a:off x="4165600" y="6516910"/>
            <a:ext cx="3860800" cy="331788"/>
          </a:xfrm>
        </p:spPr>
        <p:txBody>
          <a:bodyPr/>
          <a:lstStyle>
            <a:lvl1pPr>
              <a:defRPr/>
            </a:lvl1pPr>
          </a:lstStyle>
          <a:p>
            <a:endParaRPr lang="zh-CN" altLang="en-US"/>
          </a:p>
        </p:txBody>
      </p:sp>
      <p:sp>
        <p:nvSpPr>
          <p:cNvPr id="16" name="Slide Number Placeholder 5"/>
          <p:cNvSpPr>
            <a:spLocks noGrp="1"/>
          </p:cNvSpPr>
          <p:nvPr>
            <p:ph type="sldNum" sz="quarter" idx="12"/>
          </p:nvPr>
        </p:nvSpPr>
        <p:spPr>
          <a:xfrm>
            <a:off x="8737600" y="6516910"/>
            <a:ext cx="2844800" cy="331788"/>
          </a:xfrm>
        </p:spPr>
        <p:txBody>
          <a:bodyPr/>
          <a:lstStyle>
            <a:lvl1pPr>
              <a:defRPr/>
            </a:lvl1pPr>
          </a:lstStyle>
          <a:p>
            <a:fld id="{716C8CFA-7F88-49B1-AA66-045BA62EBB54}" type="slidenum">
              <a:rPr lang="zh-CN" altLang="en-US" smtClean="0"/>
            </a:fld>
            <a:endParaRPr lang="zh-CN" altLang="en-US"/>
          </a:p>
        </p:txBody>
      </p:sp>
      <p:pic>
        <p:nvPicPr>
          <p:cNvPr id="21" name="Picture 6" descr="F:\hust\scts\logo\Logo\HU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 y="37310"/>
            <a:ext cx="895351" cy="49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flipV="1">
            <a:off x="0" y="529105"/>
            <a:ext cx="12192000" cy="4771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077" y="146752"/>
            <a:ext cx="744664" cy="277073"/>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5616" y="69707"/>
            <a:ext cx="865397" cy="415391"/>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00" y="179200"/>
            <a:ext cx="688957" cy="20152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60336"/>
            <a:ext cx="8334376" cy="1325563"/>
          </a:xfrm>
        </p:spPr>
        <p:txBody>
          <a:bodyPr rtlCol="0"/>
          <a:lstStyle>
            <a:lvl1pPr>
              <a:defRPr>
                <a:solidFill>
                  <a:schemeClr val="bg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p>
            <a:pPr rtl="0"/>
            <a:fld id="{58049504-8124-4E23-9235-18B2919D6863}" type="datetime1">
              <a:rPr lang="zh-CN" altLang="en-US" noProof="0" smtClean="0"/>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27A02C9-A0CD-4A0B-81BC-708D5026A1F8}" type="slidenum">
              <a:rPr lang="en-US" altLang="zh-CN" noProof="0" smtClean="0"/>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60336"/>
            <a:ext cx="8334376" cy="1325563"/>
          </a:xfrm>
        </p:spPr>
        <p:txBody>
          <a:bodyPr rtlCol="0"/>
          <a:lstStyle>
            <a:lvl1pPr>
              <a:defRPr>
                <a:solidFill>
                  <a:schemeClr val="bg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p>
            <a:pPr rtl="0"/>
            <a:fld id="{7F55AA01-9581-480E-89CF-1D13D23D5517}" type="datetime1">
              <a:rPr lang="zh-CN" altLang="en-US" noProof="0" smtClean="0"/>
            </a:fld>
            <a:endParaRPr lang="zh-CN" altLang="en-US" noProof="0"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27A02C9-A0CD-4A0B-81BC-708D5026A1F8}" type="slidenum">
              <a:rPr lang="en-US" altLang="zh-CN" noProof="0" smtClean="0"/>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ltLang="zh-CN"/>
          </a:p>
        </p:txBody>
      </p:sp>
      <p:sp>
        <p:nvSpPr>
          <p:cNvPr id="4" name="Date Placeholder 3"/>
          <p:cNvSpPr>
            <a:spLocks noGrp="1"/>
          </p:cNvSpPr>
          <p:nvPr>
            <p:ph type="dt" sz="half" idx="2"/>
          </p:nvPr>
        </p:nvSpPr>
        <p:spPr>
          <a:xfrm>
            <a:off x="609600" y="6356355"/>
            <a:ext cx="2844800" cy="365125"/>
          </a:xfrm>
          <a:prstGeom prst="rect">
            <a:avLst/>
          </a:prstGeom>
        </p:spPr>
        <p:txBody>
          <a:bodyPr vert="horz" wrap="square" lIns="91440" tIns="45720" rIns="91440" bIns="45720" numCol="1" anchor="ctr" anchorCtr="0" compatLnSpc="1"/>
          <a:lstStyle>
            <a:lvl1pPr eaLnBrk="1" hangingPunct="1">
              <a:defRPr sz="900">
                <a:solidFill>
                  <a:srgbClr val="898989"/>
                </a:solidFill>
                <a:latin typeface="Calibri" panose="020F0502020204030204" pitchFamily="34" charset="0"/>
                <a:ea typeface="宋体" panose="02010600030101010101" pitchFamily="2" charset="-122"/>
                <a:cs typeface="Arial" panose="020B0604020202020204" pitchFamily="34" charset="0"/>
              </a:defRPr>
            </a:lvl1pPr>
          </a:lstStyle>
          <a:p>
            <a:fld id="{50F51185-2B8B-42E6-A36D-52C805037D2D}" type="datetime1">
              <a:rPr lang="zh-CN" altLang="en-US" smtClean="0"/>
            </a:fld>
            <a:endParaRPr lang="zh-CN" alt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wrap="square" lIns="91440" tIns="45720" rIns="91440" bIns="45720" numCol="1" anchor="ctr" anchorCtr="0" compatLnSpc="1"/>
          <a:lstStyle>
            <a:lvl1pPr algn="ctr" eaLnBrk="1" hangingPunct="1">
              <a:defRPr sz="900">
                <a:solidFill>
                  <a:srgbClr val="898989"/>
                </a:solidFill>
              </a:defRPr>
            </a:lvl1pPr>
          </a:lstStyle>
          <a:p>
            <a:endParaRPr lang="zh-CN" alt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wrap="square" lIns="91440" tIns="45720" rIns="91440" bIns="45720" numCol="1" anchor="ctr" anchorCtr="0" compatLnSpc="1"/>
          <a:lstStyle>
            <a:lvl1pPr algn="r" eaLnBrk="1" hangingPunct="1">
              <a:defRPr sz="900">
                <a:solidFill>
                  <a:srgbClr val="898989"/>
                </a:solidFill>
              </a:defRPr>
            </a:lvl1pPr>
          </a:lstStyle>
          <a:p>
            <a:fld id="{716C8CFA-7F88-49B1-AA66-045BA62EBB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p:txStyles>
    <p:titleStyle>
      <a:lvl1pPr algn="ctr" rtl="0" eaLnBrk="1" fontAlgn="base" hangingPunct="1">
        <a:spcBef>
          <a:spcPct val="0"/>
        </a:spcBef>
        <a:spcAft>
          <a:spcPct val="0"/>
        </a:spcAft>
        <a:defRPr kumimoji="1" sz="3300" kern="1200">
          <a:solidFill>
            <a:schemeClr val="tx1"/>
          </a:solidFill>
          <a:latin typeface="+mj-lt"/>
          <a:ea typeface="宋体" panose="02010600030101010101" pitchFamily="2" charset="-122"/>
          <a:cs typeface="宋体" panose="02010600030101010101" pitchFamily="2" charset="-122"/>
        </a:defRPr>
      </a:lvl1pPr>
      <a:lvl2pPr algn="ctr" rtl="0" eaLnBrk="1" fontAlgn="base" hangingPunct="1">
        <a:spcBef>
          <a:spcPct val="0"/>
        </a:spcBef>
        <a:spcAft>
          <a:spcPct val="0"/>
        </a:spcAft>
        <a:defRPr kumimoji="1" sz="33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algn="ctr" rtl="0" eaLnBrk="1" fontAlgn="base" hangingPunct="1">
        <a:spcBef>
          <a:spcPct val="0"/>
        </a:spcBef>
        <a:spcAft>
          <a:spcPct val="0"/>
        </a:spcAft>
        <a:defRPr kumimoji="1" sz="33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algn="ctr" rtl="0" eaLnBrk="1" fontAlgn="base" hangingPunct="1">
        <a:spcBef>
          <a:spcPct val="0"/>
        </a:spcBef>
        <a:spcAft>
          <a:spcPct val="0"/>
        </a:spcAft>
        <a:defRPr kumimoji="1" sz="33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algn="ctr" rtl="0" eaLnBrk="1" fontAlgn="base" hangingPunct="1">
        <a:spcBef>
          <a:spcPct val="0"/>
        </a:spcBef>
        <a:spcAft>
          <a:spcPct val="0"/>
        </a:spcAft>
        <a:defRPr kumimoji="1" sz="33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anose="02010600030101010101" pitchFamily="2" charset="-122"/>
          <a:cs typeface="宋体" panose="02010600030101010101" pitchFamily="2" charset="-122"/>
        </a:defRPr>
      </a:lvl1pPr>
      <a:lvl2pPr marL="557530" indent="-214630" algn="l" rtl="0" eaLnBrk="1" fontAlgn="base" hangingPunct="1">
        <a:spcBef>
          <a:spcPct val="20000"/>
        </a:spcBef>
        <a:spcAft>
          <a:spcPct val="0"/>
        </a:spcAft>
        <a:buFont typeface="Arial" panose="020B0604020202020204" pitchFamily="34" charset="0"/>
        <a:buChar char="–"/>
        <a:defRPr kumimoji="1" sz="2100" kern="1200">
          <a:solidFill>
            <a:schemeClr val="tx1"/>
          </a:solidFill>
          <a:latin typeface="+mn-lt"/>
          <a:ea typeface="宋体" panose="02010600030101010101" pitchFamily="2" charset="-122"/>
          <a:cs typeface="+mn-cs"/>
        </a:defRPr>
      </a:lvl2pPr>
      <a:lvl3pPr marL="857250" indent="-171450" algn="l" rtl="0" eaLnBrk="1" fontAlgn="base" hangingPunct="1">
        <a:spcBef>
          <a:spcPct val="20000"/>
        </a:spcBef>
        <a:spcAft>
          <a:spcPct val="0"/>
        </a:spcAft>
        <a:buFont typeface="Arial" panose="020B0604020202020204" pitchFamily="34" charset="0"/>
        <a:buChar char="•"/>
        <a:defRPr kumimoji="1" sz="1800" kern="1200">
          <a:solidFill>
            <a:schemeClr val="tx1"/>
          </a:solidFill>
          <a:latin typeface="+mn-lt"/>
          <a:ea typeface="宋体" panose="02010600030101010101" pitchFamily="2" charset="-122"/>
          <a:cs typeface="+mn-cs"/>
        </a:defRPr>
      </a:lvl3pPr>
      <a:lvl4pPr marL="12001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anose="02010600030101010101" pitchFamily="2" charset="-122"/>
          <a:cs typeface="+mn-cs"/>
        </a:defRPr>
      </a:lvl4pPr>
      <a:lvl5pPr marL="15430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anose="02010600030101010101" pitchFamily="2"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9" Type="http://schemas.openxmlformats.org/officeDocument/2006/relationships/image" Target="../media/image25.webp"/><Relationship Id="rId8" Type="http://schemas.openxmlformats.org/officeDocument/2006/relationships/image" Target="../media/image24.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2" Type="http://schemas.openxmlformats.org/officeDocument/2006/relationships/slideLayout" Target="../slideLayouts/slideLayout2.xml"/><Relationship Id="rId11" Type="http://schemas.openxmlformats.org/officeDocument/2006/relationships/image" Target="../media/image27.png"/><Relationship Id="rId10" Type="http://schemas.openxmlformats.org/officeDocument/2006/relationships/image" Target="../media/image26.webp"/><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webp"/><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1" Type="http://schemas.openxmlformats.org/officeDocument/2006/relationships/slideLayout" Target="../slideLayouts/slideLayout2.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webp"/><Relationship Id="rId5" Type="http://schemas.openxmlformats.org/officeDocument/2006/relationships/image" Target="../media/image29.webp"/><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webp"/><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5" Type="http://schemas.openxmlformats.org/officeDocument/2006/relationships/slideLayout" Target="../slideLayouts/slideLayout2.xml"/><Relationship Id="rId34" Type="http://schemas.openxmlformats.org/officeDocument/2006/relationships/tags" Target="../tags/tag100.xml"/><Relationship Id="rId33" Type="http://schemas.openxmlformats.org/officeDocument/2006/relationships/tags" Target="../tags/tag99.xml"/><Relationship Id="rId32" Type="http://schemas.openxmlformats.org/officeDocument/2006/relationships/tags" Target="../tags/tag98.xml"/><Relationship Id="rId31" Type="http://schemas.openxmlformats.org/officeDocument/2006/relationships/tags" Target="../tags/tag97.xml"/><Relationship Id="rId30" Type="http://schemas.openxmlformats.org/officeDocument/2006/relationships/tags" Target="../tags/tag96.xml"/><Relationship Id="rId3" Type="http://schemas.openxmlformats.org/officeDocument/2006/relationships/tags" Target="../tags/tag69.xml"/><Relationship Id="rId29" Type="http://schemas.openxmlformats.org/officeDocument/2006/relationships/tags" Target="../tags/tag95.xml"/><Relationship Id="rId28" Type="http://schemas.openxmlformats.org/officeDocument/2006/relationships/tags" Target="../tags/tag94.xml"/><Relationship Id="rId27" Type="http://schemas.openxmlformats.org/officeDocument/2006/relationships/tags" Target="../tags/tag9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slide" Target="slide8.xml"/><Relationship Id="rId7" Type="http://schemas.openxmlformats.org/officeDocument/2006/relationships/image" Target="../media/image9.png"/><Relationship Id="rId6" Type="http://schemas.openxmlformats.org/officeDocument/2006/relationships/slide" Target="slide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6" Type="http://schemas.openxmlformats.org/officeDocument/2006/relationships/slideLayout" Target="../slideLayouts/slideLayout2.xml"/><Relationship Id="rId15" Type="http://schemas.openxmlformats.org/officeDocument/2006/relationships/image" Target="../media/image13.png"/><Relationship Id="rId14" Type="http://schemas.openxmlformats.org/officeDocument/2006/relationships/slide" Target="slide37.xml"/><Relationship Id="rId13" Type="http://schemas.openxmlformats.org/officeDocument/2006/relationships/image" Target="../media/image12.png"/><Relationship Id="rId12" Type="http://schemas.openxmlformats.org/officeDocument/2006/relationships/slide" Target="slide32.xml"/><Relationship Id="rId11" Type="http://schemas.openxmlformats.org/officeDocument/2006/relationships/image" Target="../media/image11.png"/><Relationship Id="rId10" Type="http://schemas.openxmlformats.org/officeDocument/2006/relationships/slide" Target="slide18.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slideLayout" Target="../slideLayouts/slideLayout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23.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1" Type="http://schemas.openxmlformats.org/officeDocument/2006/relationships/slideLayout" Target="../slideLayouts/slideLayout2.xml"/><Relationship Id="rId30" Type="http://schemas.openxmlformats.org/officeDocument/2006/relationships/tags" Target="../tags/tag165.xml"/><Relationship Id="rId3" Type="http://schemas.openxmlformats.org/officeDocument/2006/relationships/tags" Target="../tags/tag138.xml"/><Relationship Id="rId29" Type="http://schemas.openxmlformats.org/officeDocument/2006/relationships/tags" Target="../tags/tag164.xml"/><Relationship Id="rId28" Type="http://schemas.openxmlformats.org/officeDocument/2006/relationships/tags" Target="../tags/tag163.xml"/><Relationship Id="rId27" Type="http://schemas.openxmlformats.org/officeDocument/2006/relationships/tags" Target="../tags/tag162.xml"/><Relationship Id="rId26" Type="http://schemas.openxmlformats.org/officeDocument/2006/relationships/tags" Target="../tags/tag161.xml"/><Relationship Id="rId25" Type="http://schemas.openxmlformats.org/officeDocument/2006/relationships/tags" Target="../tags/tag160.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tags" Target="../tags/tag137.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tags" Target="../tags/tag151.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tags" Target="../tags/tag136.xml"/></Relationships>
</file>

<file path=ppt/slides/_rels/slide24.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slideLayout" Target="../slideLayouts/slideLayout2.xml"/><Relationship Id="rId1" Type="http://schemas.openxmlformats.org/officeDocument/2006/relationships/tags" Target="../tags/tag166.xml"/></Relationships>
</file>

<file path=ppt/slides/_rels/slide25.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2" Type="http://schemas.openxmlformats.org/officeDocument/2006/relationships/notesSlide" Target="../notesSlides/notesSlide4.xml"/><Relationship Id="rId41" Type="http://schemas.openxmlformats.org/officeDocument/2006/relationships/slideLayout" Target="../slideLayouts/slideLayout2.xml"/><Relationship Id="rId40" Type="http://schemas.openxmlformats.org/officeDocument/2006/relationships/tags" Target="../tags/tag214.xml"/><Relationship Id="rId4" Type="http://schemas.openxmlformats.org/officeDocument/2006/relationships/tags" Target="../tags/tag178.xml"/><Relationship Id="rId39" Type="http://schemas.openxmlformats.org/officeDocument/2006/relationships/tags" Target="../tags/tag213.xml"/><Relationship Id="rId38" Type="http://schemas.openxmlformats.org/officeDocument/2006/relationships/tags" Target="../tags/tag212.xml"/><Relationship Id="rId37" Type="http://schemas.openxmlformats.org/officeDocument/2006/relationships/tags" Target="../tags/tag211.xml"/><Relationship Id="rId36" Type="http://schemas.openxmlformats.org/officeDocument/2006/relationships/tags" Target="../tags/tag210.xml"/><Relationship Id="rId35" Type="http://schemas.openxmlformats.org/officeDocument/2006/relationships/tags" Target="../tags/tag209.xml"/><Relationship Id="rId34" Type="http://schemas.openxmlformats.org/officeDocument/2006/relationships/tags" Target="../tags/tag208.xml"/><Relationship Id="rId33" Type="http://schemas.openxmlformats.org/officeDocument/2006/relationships/tags" Target="../tags/tag207.xml"/><Relationship Id="rId32" Type="http://schemas.openxmlformats.org/officeDocument/2006/relationships/tags" Target="../tags/tag206.xml"/><Relationship Id="rId31" Type="http://schemas.openxmlformats.org/officeDocument/2006/relationships/tags" Target="../tags/tag205.xml"/><Relationship Id="rId30" Type="http://schemas.openxmlformats.org/officeDocument/2006/relationships/tags" Target="../tags/tag204.xml"/><Relationship Id="rId3" Type="http://schemas.openxmlformats.org/officeDocument/2006/relationships/tags" Target="../tags/tag177.xml"/><Relationship Id="rId29" Type="http://schemas.openxmlformats.org/officeDocument/2006/relationships/tags" Target="../tags/tag203.xml"/><Relationship Id="rId28" Type="http://schemas.openxmlformats.org/officeDocument/2006/relationships/tags" Target="../tags/tag202.xml"/><Relationship Id="rId27" Type="http://schemas.openxmlformats.org/officeDocument/2006/relationships/tags" Target="../tags/tag201.xml"/><Relationship Id="rId26" Type="http://schemas.openxmlformats.org/officeDocument/2006/relationships/tags" Target="../tags/tag200.xml"/><Relationship Id="rId25" Type="http://schemas.openxmlformats.org/officeDocument/2006/relationships/tags" Target="../tags/tag199.xml"/><Relationship Id="rId24" Type="http://schemas.openxmlformats.org/officeDocument/2006/relationships/tags" Target="../tags/tag198.xml"/><Relationship Id="rId23" Type="http://schemas.openxmlformats.org/officeDocument/2006/relationships/tags" Target="../tags/tag197.xml"/><Relationship Id="rId22" Type="http://schemas.openxmlformats.org/officeDocument/2006/relationships/tags" Target="../tags/tag196.xml"/><Relationship Id="rId21" Type="http://schemas.openxmlformats.org/officeDocument/2006/relationships/tags" Target="../tags/tag195.xml"/><Relationship Id="rId20" Type="http://schemas.openxmlformats.org/officeDocument/2006/relationships/tags" Target="../tags/tag194.xml"/><Relationship Id="rId2" Type="http://schemas.openxmlformats.org/officeDocument/2006/relationships/tags" Target="../tags/tag176.xml"/><Relationship Id="rId19" Type="http://schemas.openxmlformats.org/officeDocument/2006/relationships/tags" Target="../tags/tag193.xml"/><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3" Type="http://schemas.openxmlformats.org/officeDocument/2006/relationships/slideLayout" Target="../slideLayouts/slideLayout2.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40.jpeg"/><Relationship Id="rId7" Type="http://schemas.openxmlformats.org/officeDocument/2006/relationships/image" Target="../media/image39.png"/><Relationship Id="rId6" Type="http://schemas.openxmlformats.org/officeDocument/2006/relationships/image" Target="../media/image38.jpe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6" Type="http://schemas.openxmlformats.org/officeDocument/2006/relationships/slideLayout" Target="../slideLayouts/slideLayout2.xml"/><Relationship Id="rId15" Type="http://schemas.microsoft.com/office/2007/relationships/diagramDrawing" Target="../diagrams/drawing8.xml"/><Relationship Id="rId14" Type="http://schemas.openxmlformats.org/officeDocument/2006/relationships/diagramColors" Target="../diagrams/colors8.xml"/><Relationship Id="rId13" Type="http://schemas.openxmlformats.org/officeDocument/2006/relationships/diagramQuickStyle" Target="../diagrams/quickStyle8.xml"/><Relationship Id="rId12" Type="http://schemas.openxmlformats.org/officeDocument/2006/relationships/diagramLayout" Target="../diagrams/layout8.xml"/><Relationship Id="rId11" Type="http://schemas.openxmlformats.org/officeDocument/2006/relationships/diagramData" Target="../diagrams/data8.xml"/><Relationship Id="rId10" Type="http://schemas.openxmlformats.org/officeDocument/2006/relationships/image" Target="../media/image42.jpeg"/><Relationship Id="rId1"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image" Target="../media/image46.png"/><Relationship Id="rId3" Type="http://schemas.openxmlformats.org/officeDocument/2006/relationships/tags" Target="../tags/tag235.xml"/><Relationship Id="rId2" Type="http://schemas.openxmlformats.org/officeDocument/2006/relationships/tags" Target="../tags/tag234.xml"/><Relationship Id="rId15" Type="http://schemas.openxmlformats.org/officeDocument/2006/relationships/slideLayout" Target="../slideLayouts/slideLayout2.xml"/><Relationship Id="rId14" Type="http://schemas.openxmlformats.org/officeDocument/2006/relationships/image" Target="../media/image48.png"/><Relationship Id="rId13" Type="http://schemas.openxmlformats.org/officeDocument/2006/relationships/tags" Target="../tags/tag243.xml"/><Relationship Id="rId12" Type="http://schemas.openxmlformats.org/officeDocument/2006/relationships/image" Target="../media/image47.png"/><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tags" Target="../tags/tag233.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image" Target="../media/image49.png"/><Relationship Id="rId1" Type="http://schemas.openxmlformats.org/officeDocument/2006/relationships/tags" Target="../tags/tag244.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image" Target="../media/image52.png"/><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image" Target="../media/image51.png"/><Relationship Id="rId3" Type="http://schemas.openxmlformats.org/officeDocument/2006/relationships/tags" Target="../tags/tag252.xml"/><Relationship Id="rId2" Type="http://schemas.openxmlformats.org/officeDocument/2006/relationships/image" Target="../media/image50.png"/><Relationship Id="rId18" Type="http://schemas.openxmlformats.org/officeDocument/2006/relationships/slideLayout" Target="../slideLayouts/slideLayout2.xml"/><Relationship Id="rId17" Type="http://schemas.openxmlformats.org/officeDocument/2006/relationships/tags" Target="../tags/tag261.xml"/><Relationship Id="rId16" Type="http://schemas.openxmlformats.org/officeDocument/2006/relationships/image" Target="../media/image55.png"/><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image" Target="../media/image54.png"/><Relationship Id="rId12" Type="http://schemas.openxmlformats.org/officeDocument/2006/relationships/tags" Target="../tags/tag258.xml"/><Relationship Id="rId11" Type="http://schemas.openxmlformats.org/officeDocument/2006/relationships/tags" Target="../tags/tag257.xml"/><Relationship Id="rId10" Type="http://schemas.openxmlformats.org/officeDocument/2006/relationships/image" Target="../media/image53.png"/><Relationship Id="rId1" Type="http://schemas.openxmlformats.org/officeDocument/2006/relationships/tags" Target="../tags/tag251.xml"/></Relationships>
</file>

<file path=ppt/slides/_rels/slide41.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image" Target="../media/image58.png"/><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image" Target="../media/image57.png"/><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image" Target="../media/image56.png"/><Relationship Id="rId11" Type="http://schemas.openxmlformats.org/officeDocument/2006/relationships/slideLayout" Target="../slideLayouts/slideLayout2.xml"/><Relationship Id="rId10" Type="http://schemas.openxmlformats.org/officeDocument/2006/relationships/tags" Target="../tags/tag268.xml"/><Relationship Id="rId1" Type="http://schemas.openxmlformats.org/officeDocument/2006/relationships/tags" Target="../tags/tag262.xml"/></Relationships>
</file>

<file path=ppt/slides/_rels/slide42.xml.rels><?xml version="1.0" encoding="UTF-8" standalone="yes"?>
<Relationships xmlns="http://schemas.openxmlformats.org/package/2006/relationships"><Relationship Id="rId9" Type="http://schemas.openxmlformats.org/officeDocument/2006/relationships/tags" Target="../tags/tag277.xml"/><Relationship Id="rId83" Type="http://schemas.openxmlformats.org/officeDocument/2006/relationships/slideLayout" Target="../slideLayouts/slideLayout2.xml"/><Relationship Id="rId82" Type="http://schemas.openxmlformats.org/officeDocument/2006/relationships/tags" Target="../tags/tag350.xml"/><Relationship Id="rId81" Type="http://schemas.openxmlformats.org/officeDocument/2006/relationships/tags" Target="../tags/tag349.xml"/><Relationship Id="rId80" Type="http://schemas.openxmlformats.org/officeDocument/2006/relationships/tags" Target="../tags/tag348.xml"/><Relationship Id="rId8" Type="http://schemas.openxmlformats.org/officeDocument/2006/relationships/tags" Target="../tags/tag276.xml"/><Relationship Id="rId79" Type="http://schemas.openxmlformats.org/officeDocument/2006/relationships/tags" Target="../tags/tag347.xml"/><Relationship Id="rId78" Type="http://schemas.openxmlformats.org/officeDocument/2006/relationships/tags" Target="../tags/tag346.xml"/><Relationship Id="rId77" Type="http://schemas.openxmlformats.org/officeDocument/2006/relationships/tags" Target="../tags/tag345.xml"/><Relationship Id="rId76" Type="http://schemas.openxmlformats.org/officeDocument/2006/relationships/tags" Target="../tags/tag344.xml"/><Relationship Id="rId75" Type="http://schemas.openxmlformats.org/officeDocument/2006/relationships/tags" Target="../tags/tag343.xml"/><Relationship Id="rId74" Type="http://schemas.openxmlformats.org/officeDocument/2006/relationships/tags" Target="../tags/tag342.xml"/><Relationship Id="rId73" Type="http://schemas.openxmlformats.org/officeDocument/2006/relationships/tags" Target="../tags/tag341.xml"/><Relationship Id="rId72" Type="http://schemas.openxmlformats.org/officeDocument/2006/relationships/tags" Target="../tags/tag340.xml"/><Relationship Id="rId71" Type="http://schemas.openxmlformats.org/officeDocument/2006/relationships/tags" Target="../tags/tag339.xml"/><Relationship Id="rId70" Type="http://schemas.openxmlformats.org/officeDocument/2006/relationships/tags" Target="../tags/tag338.xml"/><Relationship Id="rId7" Type="http://schemas.openxmlformats.org/officeDocument/2006/relationships/tags" Target="../tags/tag275.xml"/><Relationship Id="rId69" Type="http://schemas.openxmlformats.org/officeDocument/2006/relationships/tags" Target="../tags/tag337.xml"/><Relationship Id="rId68" Type="http://schemas.openxmlformats.org/officeDocument/2006/relationships/tags" Target="../tags/tag336.xml"/><Relationship Id="rId67" Type="http://schemas.openxmlformats.org/officeDocument/2006/relationships/tags" Target="../tags/tag335.xml"/><Relationship Id="rId66" Type="http://schemas.openxmlformats.org/officeDocument/2006/relationships/tags" Target="../tags/tag334.xml"/><Relationship Id="rId65" Type="http://schemas.openxmlformats.org/officeDocument/2006/relationships/tags" Target="../tags/tag333.xml"/><Relationship Id="rId64" Type="http://schemas.openxmlformats.org/officeDocument/2006/relationships/tags" Target="../tags/tag332.xml"/><Relationship Id="rId63" Type="http://schemas.openxmlformats.org/officeDocument/2006/relationships/tags" Target="../tags/tag331.xml"/><Relationship Id="rId62" Type="http://schemas.openxmlformats.org/officeDocument/2006/relationships/tags" Target="../tags/tag330.xml"/><Relationship Id="rId61" Type="http://schemas.openxmlformats.org/officeDocument/2006/relationships/tags" Target="../tags/tag329.xml"/><Relationship Id="rId60" Type="http://schemas.openxmlformats.org/officeDocument/2006/relationships/tags" Target="../tags/tag328.xml"/><Relationship Id="rId6" Type="http://schemas.openxmlformats.org/officeDocument/2006/relationships/tags" Target="../tags/tag274.xml"/><Relationship Id="rId59" Type="http://schemas.openxmlformats.org/officeDocument/2006/relationships/tags" Target="../tags/tag327.xml"/><Relationship Id="rId58" Type="http://schemas.openxmlformats.org/officeDocument/2006/relationships/tags" Target="../tags/tag326.xml"/><Relationship Id="rId57" Type="http://schemas.openxmlformats.org/officeDocument/2006/relationships/tags" Target="../tags/tag325.xml"/><Relationship Id="rId56" Type="http://schemas.openxmlformats.org/officeDocument/2006/relationships/tags" Target="../tags/tag324.xml"/><Relationship Id="rId55" Type="http://schemas.openxmlformats.org/officeDocument/2006/relationships/tags" Target="../tags/tag323.xml"/><Relationship Id="rId54" Type="http://schemas.openxmlformats.org/officeDocument/2006/relationships/tags" Target="../tags/tag322.xml"/><Relationship Id="rId53" Type="http://schemas.openxmlformats.org/officeDocument/2006/relationships/tags" Target="../tags/tag321.xml"/><Relationship Id="rId52" Type="http://schemas.openxmlformats.org/officeDocument/2006/relationships/tags" Target="../tags/tag320.xml"/><Relationship Id="rId51" Type="http://schemas.openxmlformats.org/officeDocument/2006/relationships/tags" Target="../tags/tag319.xml"/><Relationship Id="rId50" Type="http://schemas.openxmlformats.org/officeDocument/2006/relationships/tags" Target="../tags/tag318.xml"/><Relationship Id="rId5" Type="http://schemas.openxmlformats.org/officeDocument/2006/relationships/tags" Target="../tags/tag273.xml"/><Relationship Id="rId49" Type="http://schemas.openxmlformats.org/officeDocument/2006/relationships/tags" Target="../tags/tag317.xml"/><Relationship Id="rId48" Type="http://schemas.openxmlformats.org/officeDocument/2006/relationships/tags" Target="../tags/tag316.xml"/><Relationship Id="rId47" Type="http://schemas.openxmlformats.org/officeDocument/2006/relationships/tags" Target="../tags/tag315.xml"/><Relationship Id="rId46" Type="http://schemas.openxmlformats.org/officeDocument/2006/relationships/tags" Target="../tags/tag314.xml"/><Relationship Id="rId45" Type="http://schemas.openxmlformats.org/officeDocument/2006/relationships/tags" Target="../tags/tag313.xml"/><Relationship Id="rId44" Type="http://schemas.openxmlformats.org/officeDocument/2006/relationships/tags" Target="../tags/tag312.xml"/><Relationship Id="rId43" Type="http://schemas.openxmlformats.org/officeDocument/2006/relationships/tags" Target="../tags/tag311.xml"/><Relationship Id="rId42" Type="http://schemas.openxmlformats.org/officeDocument/2006/relationships/tags" Target="../tags/tag310.xml"/><Relationship Id="rId41" Type="http://schemas.openxmlformats.org/officeDocument/2006/relationships/tags" Target="../tags/tag309.xml"/><Relationship Id="rId40" Type="http://schemas.openxmlformats.org/officeDocument/2006/relationships/tags" Target="../tags/tag308.xml"/><Relationship Id="rId4" Type="http://schemas.openxmlformats.org/officeDocument/2006/relationships/tags" Target="../tags/tag272.xml"/><Relationship Id="rId39" Type="http://schemas.openxmlformats.org/officeDocument/2006/relationships/tags" Target="../tags/tag307.xml"/><Relationship Id="rId38" Type="http://schemas.openxmlformats.org/officeDocument/2006/relationships/tags" Target="../tags/tag306.xml"/><Relationship Id="rId37" Type="http://schemas.openxmlformats.org/officeDocument/2006/relationships/tags" Target="../tags/tag305.xml"/><Relationship Id="rId36" Type="http://schemas.openxmlformats.org/officeDocument/2006/relationships/tags" Target="../tags/tag304.xml"/><Relationship Id="rId35" Type="http://schemas.openxmlformats.org/officeDocument/2006/relationships/tags" Target="../tags/tag303.xml"/><Relationship Id="rId34" Type="http://schemas.openxmlformats.org/officeDocument/2006/relationships/tags" Target="../tags/tag302.xml"/><Relationship Id="rId33" Type="http://schemas.openxmlformats.org/officeDocument/2006/relationships/tags" Target="../tags/tag301.xml"/><Relationship Id="rId32" Type="http://schemas.openxmlformats.org/officeDocument/2006/relationships/tags" Target="../tags/tag300.xml"/><Relationship Id="rId31" Type="http://schemas.openxmlformats.org/officeDocument/2006/relationships/tags" Target="../tags/tag299.xml"/><Relationship Id="rId30" Type="http://schemas.openxmlformats.org/officeDocument/2006/relationships/tags" Target="../tags/tag298.xml"/><Relationship Id="rId3" Type="http://schemas.openxmlformats.org/officeDocument/2006/relationships/tags" Target="../tags/tag271.xml"/><Relationship Id="rId29" Type="http://schemas.openxmlformats.org/officeDocument/2006/relationships/tags" Target="../tags/tag297.xml"/><Relationship Id="rId28" Type="http://schemas.openxmlformats.org/officeDocument/2006/relationships/tags" Target="../tags/tag296.xml"/><Relationship Id="rId27" Type="http://schemas.openxmlformats.org/officeDocument/2006/relationships/tags" Target="../tags/tag295.xml"/><Relationship Id="rId26" Type="http://schemas.openxmlformats.org/officeDocument/2006/relationships/tags" Target="../tags/tag294.xml"/><Relationship Id="rId25" Type="http://schemas.openxmlformats.org/officeDocument/2006/relationships/tags" Target="../tags/tag293.xml"/><Relationship Id="rId24" Type="http://schemas.openxmlformats.org/officeDocument/2006/relationships/tags" Target="../tags/tag292.xml"/><Relationship Id="rId23" Type="http://schemas.openxmlformats.org/officeDocument/2006/relationships/tags" Target="../tags/tag291.xml"/><Relationship Id="rId22" Type="http://schemas.openxmlformats.org/officeDocument/2006/relationships/tags" Target="../tags/tag290.xml"/><Relationship Id="rId21" Type="http://schemas.openxmlformats.org/officeDocument/2006/relationships/tags" Target="../tags/tag289.xml"/><Relationship Id="rId20" Type="http://schemas.openxmlformats.org/officeDocument/2006/relationships/tags" Target="../tags/tag288.xml"/><Relationship Id="rId2" Type="http://schemas.openxmlformats.org/officeDocument/2006/relationships/tags" Target="../tags/tag270.xml"/><Relationship Id="rId19" Type="http://schemas.openxmlformats.org/officeDocument/2006/relationships/tags" Target="../tags/tag287.xml"/><Relationship Id="rId18" Type="http://schemas.openxmlformats.org/officeDocument/2006/relationships/tags" Target="../tags/tag286.xml"/><Relationship Id="rId17" Type="http://schemas.openxmlformats.org/officeDocument/2006/relationships/tags" Target="../tags/tag285.xml"/><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69.xml"/></Relationships>
</file>

<file path=ppt/slides/_rels/slide43.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7" Type="http://schemas.openxmlformats.org/officeDocument/2006/relationships/slideLayout" Target="../slideLayouts/slideLayout2.xml"/><Relationship Id="rId76" Type="http://schemas.openxmlformats.org/officeDocument/2006/relationships/tags" Target="../tags/tag426.xml"/><Relationship Id="rId75" Type="http://schemas.openxmlformats.org/officeDocument/2006/relationships/tags" Target="../tags/tag425.xml"/><Relationship Id="rId74" Type="http://schemas.openxmlformats.org/officeDocument/2006/relationships/tags" Target="../tags/tag424.xml"/><Relationship Id="rId73" Type="http://schemas.openxmlformats.org/officeDocument/2006/relationships/tags" Target="../tags/tag423.xml"/><Relationship Id="rId72" Type="http://schemas.openxmlformats.org/officeDocument/2006/relationships/tags" Target="../tags/tag422.xml"/><Relationship Id="rId71" Type="http://schemas.openxmlformats.org/officeDocument/2006/relationships/tags" Target="../tags/tag421.xml"/><Relationship Id="rId70" Type="http://schemas.openxmlformats.org/officeDocument/2006/relationships/tags" Target="../tags/tag420.xml"/><Relationship Id="rId7" Type="http://schemas.openxmlformats.org/officeDocument/2006/relationships/tags" Target="../tags/tag357.xml"/><Relationship Id="rId69" Type="http://schemas.openxmlformats.org/officeDocument/2006/relationships/tags" Target="../tags/tag419.xml"/><Relationship Id="rId68" Type="http://schemas.openxmlformats.org/officeDocument/2006/relationships/tags" Target="../tags/tag418.xml"/><Relationship Id="rId67" Type="http://schemas.openxmlformats.org/officeDocument/2006/relationships/tags" Target="../tags/tag417.xml"/><Relationship Id="rId66" Type="http://schemas.openxmlformats.org/officeDocument/2006/relationships/tags" Target="../tags/tag416.xml"/><Relationship Id="rId65" Type="http://schemas.openxmlformats.org/officeDocument/2006/relationships/tags" Target="../tags/tag415.xml"/><Relationship Id="rId64" Type="http://schemas.openxmlformats.org/officeDocument/2006/relationships/tags" Target="../tags/tag414.xml"/><Relationship Id="rId63" Type="http://schemas.openxmlformats.org/officeDocument/2006/relationships/tags" Target="../tags/tag413.xml"/><Relationship Id="rId62" Type="http://schemas.openxmlformats.org/officeDocument/2006/relationships/tags" Target="../tags/tag412.xml"/><Relationship Id="rId61" Type="http://schemas.openxmlformats.org/officeDocument/2006/relationships/tags" Target="../tags/tag411.xml"/><Relationship Id="rId60" Type="http://schemas.openxmlformats.org/officeDocument/2006/relationships/tags" Target="../tags/tag410.xml"/><Relationship Id="rId6" Type="http://schemas.openxmlformats.org/officeDocument/2006/relationships/tags" Target="../tags/tag356.xml"/><Relationship Id="rId59" Type="http://schemas.openxmlformats.org/officeDocument/2006/relationships/tags" Target="../tags/tag409.xml"/><Relationship Id="rId58" Type="http://schemas.openxmlformats.org/officeDocument/2006/relationships/tags" Target="../tags/tag408.xml"/><Relationship Id="rId57" Type="http://schemas.openxmlformats.org/officeDocument/2006/relationships/tags" Target="../tags/tag407.xml"/><Relationship Id="rId56" Type="http://schemas.openxmlformats.org/officeDocument/2006/relationships/tags" Target="../tags/tag406.xml"/><Relationship Id="rId55" Type="http://schemas.openxmlformats.org/officeDocument/2006/relationships/tags" Target="../tags/tag405.xml"/><Relationship Id="rId54" Type="http://schemas.openxmlformats.org/officeDocument/2006/relationships/tags" Target="../tags/tag404.xml"/><Relationship Id="rId53" Type="http://schemas.openxmlformats.org/officeDocument/2006/relationships/tags" Target="../tags/tag403.xml"/><Relationship Id="rId52" Type="http://schemas.openxmlformats.org/officeDocument/2006/relationships/tags" Target="../tags/tag402.xml"/><Relationship Id="rId51" Type="http://schemas.openxmlformats.org/officeDocument/2006/relationships/tags" Target="../tags/tag401.xml"/><Relationship Id="rId50" Type="http://schemas.openxmlformats.org/officeDocument/2006/relationships/tags" Target="../tags/tag400.xml"/><Relationship Id="rId5" Type="http://schemas.openxmlformats.org/officeDocument/2006/relationships/tags" Target="../tags/tag355.xml"/><Relationship Id="rId49" Type="http://schemas.openxmlformats.org/officeDocument/2006/relationships/tags" Target="../tags/tag399.xml"/><Relationship Id="rId48" Type="http://schemas.openxmlformats.org/officeDocument/2006/relationships/tags" Target="../tags/tag398.xml"/><Relationship Id="rId47" Type="http://schemas.openxmlformats.org/officeDocument/2006/relationships/tags" Target="../tags/tag397.xml"/><Relationship Id="rId46" Type="http://schemas.openxmlformats.org/officeDocument/2006/relationships/tags" Target="../tags/tag396.xml"/><Relationship Id="rId45" Type="http://schemas.openxmlformats.org/officeDocument/2006/relationships/tags" Target="../tags/tag395.xml"/><Relationship Id="rId44" Type="http://schemas.openxmlformats.org/officeDocument/2006/relationships/tags" Target="../tags/tag394.xml"/><Relationship Id="rId43" Type="http://schemas.openxmlformats.org/officeDocument/2006/relationships/tags" Target="../tags/tag393.xml"/><Relationship Id="rId42" Type="http://schemas.openxmlformats.org/officeDocument/2006/relationships/tags" Target="../tags/tag392.xml"/><Relationship Id="rId41" Type="http://schemas.openxmlformats.org/officeDocument/2006/relationships/tags" Target="../tags/tag391.xml"/><Relationship Id="rId40" Type="http://schemas.openxmlformats.org/officeDocument/2006/relationships/tags" Target="../tags/tag390.xml"/><Relationship Id="rId4" Type="http://schemas.openxmlformats.org/officeDocument/2006/relationships/tags" Target="../tags/tag354.xml"/><Relationship Id="rId39" Type="http://schemas.openxmlformats.org/officeDocument/2006/relationships/tags" Target="../tags/tag389.xml"/><Relationship Id="rId38" Type="http://schemas.openxmlformats.org/officeDocument/2006/relationships/tags" Target="../tags/tag388.xml"/><Relationship Id="rId37" Type="http://schemas.openxmlformats.org/officeDocument/2006/relationships/tags" Target="../tags/tag387.xml"/><Relationship Id="rId36" Type="http://schemas.openxmlformats.org/officeDocument/2006/relationships/tags" Target="../tags/tag386.xml"/><Relationship Id="rId35" Type="http://schemas.openxmlformats.org/officeDocument/2006/relationships/tags" Target="../tags/tag385.xml"/><Relationship Id="rId34" Type="http://schemas.openxmlformats.org/officeDocument/2006/relationships/tags" Target="../tags/tag384.xml"/><Relationship Id="rId33" Type="http://schemas.openxmlformats.org/officeDocument/2006/relationships/tags" Target="../tags/tag383.xml"/><Relationship Id="rId32" Type="http://schemas.openxmlformats.org/officeDocument/2006/relationships/tags" Target="../tags/tag382.xml"/><Relationship Id="rId31" Type="http://schemas.openxmlformats.org/officeDocument/2006/relationships/tags" Target="../tags/tag381.xml"/><Relationship Id="rId30" Type="http://schemas.openxmlformats.org/officeDocument/2006/relationships/tags" Target="../tags/tag380.xml"/><Relationship Id="rId3" Type="http://schemas.openxmlformats.org/officeDocument/2006/relationships/tags" Target="../tags/tag353.xml"/><Relationship Id="rId29" Type="http://schemas.openxmlformats.org/officeDocument/2006/relationships/tags" Target="../tags/tag379.xml"/><Relationship Id="rId28" Type="http://schemas.openxmlformats.org/officeDocument/2006/relationships/tags" Target="../tags/tag378.xml"/><Relationship Id="rId27" Type="http://schemas.openxmlformats.org/officeDocument/2006/relationships/tags" Target="../tags/tag377.xml"/><Relationship Id="rId26" Type="http://schemas.openxmlformats.org/officeDocument/2006/relationships/tags" Target="../tags/tag376.xml"/><Relationship Id="rId25" Type="http://schemas.openxmlformats.org/officeDocument/2006/relationships/tags" Target="../tags/tag375.xml"/><Relationship Id="rId24" Type="http://schemas.openxmlformats.org/officeDocument/2006/relationships/tags" Target="../tags/tag374.xml"/><Relationship Id="rId23" Type="http://schemas.openxmlformats.org/officeDocument/2006/relationships/tags" Target="../tags/tag373.xml"/><Relationship Id="rId22" Type="http://schemas.openxmlformats.org/officeDocument/2006/relationships/tags" Target="../tags/tag372.xml"/><Relationship Id="rId21" Type="http://schemas.openxmlformats.org/officeDocument/2006/relationships/tags" Target="../tags/tag371.xml"/><Relationship Id="rId20" Type="http://schemas.openxmlformats.org/officeDocument/2006/relationships/tags" Target="../tags/tag370.xml"/><Relationship Id="rId2" Type="http://schemas.openxmlformats.org/officeDocument/2006/relationships/tags" Target="../tags/tag352.xml"/><Relationship Id="rId19" Type="http://schemas.openxmlformats.org/officeDocument/2006/relationships/tags" Target="../tags/tag369.xml"/><Relationship Id="rId18" Type="http://schemas.openxmlformats.org/officeDocument/2006/relationships/tags" Target="../tags/tag368.xml"/><Relationship Id="rId17" Type="http://schemas.openxmlformats.org/officeDocument/2006/relationships/tags" Target="../tags/tag367.xml"/><Relationship Id="rId16" Type="http://schemas.openxmlformats.org/officeDocument/2006/relationships/tags" Target="../tags/tag366.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tags" Target="../tags/tag351.xml"/></Relationships>
</file>

<file path=ppt/slides/_rels/slide44.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tags" Target="../tags/tag433.xml"/><Relationship Id="rId6" Type="http://schemas.openxmlformats.org/officeDocument/2006/relationships/tags" Target="../tags/tag432.xml"/><Relationship Id="rId5" Type="http://schemas.openxmlformats.org/officeDocument/2006/relationships/tags" Target="../tags/tag431.xml"/><Relationship Id="rId47" Type="http://schemas.openxmlformats.org/officeDocument/2006/relationships/slideLayout" Target="../slideLayouts/slideLayout2.xml"/><Relationship Id="rId46" Type="http://schemas.openxmlformats.org/officeDocument/2006/relationships/tags" Target="../tags/tag466.xml"/><Relationship Id="rId45" Type="http://schemas.openxmlformats.org/officeDocument/2006/relationships/tags" Target="../tags/tag465.xml"/><Relationship Id="rId44" Type="http://schemas.openxmlformats.org/officeDocument/2006/relationships/tags" Target="../tags/tag464.xml"/><Relationship Id="rId43" Type="http://schemas.openxmlformats.org/officeDocument/2006/relationships/tags" Target="../tags/tag463.xml"/><Relationship Id="rId42" Type="http://schemas.openxmlformats.org/officeDocument/2006/relationships/tags" Target="../tags/tag462.xml"/><Relationship Id="rId41" Type="http://schemas.openxmlformats.org/officeDocument/2006/relationships/tags" Target="../tags/tag461.xml"/><Relationship Id="rId40" Type="http://schemas.openxmlformats.org/officeDocument/2006/relationships/tags" Target="../tags/tag460.xml"/><Relationship Id="rId4" Type="http://schemas.openxmlformats.org/officeDocument/2006/relationships/tags" Target="../tags/tag430.xml"/><Relationship Id="rId39" Type="http://schemas.openxmlformats.org/officeDocument/2006/relationships/tags" Target="../tags/tag459.xml"/><Relationship Id="rId38" Type="http://schemas.openxmlformats.org/officeDocument/2006/relationships/tags" Target="../tags/tag458.xml"/><Relationship Id="rId37" Type="http://schemas.openxmlformats.org/officeDocument/2006/relationships/tags" Target="../tags/tag457.xml"/><Relationship Id="rId36" Type="http://schemas.openxmlformats.org/officeDocument/2006/relationships/tags" Target="../tags/tag456.xml"/><Relationship Id="rId35" Type="http://schemas.openxmlformats.org/officeDocument/2006/relationships/tags" Target="../tags/tag455.xml"/><Relationship Id="rId34" Type="http://schemas.openxmlformats.org/officeDocument/2006/relationships/tags" Target="../tags/tag454.xml"/><Relationship Id="rId33" Type="http://schemas.openxmlformats.org/officeDocument/2006/relationships/tags" Target="../tags/tag453.xml"/><Relationship Id="rId32" Type="http://schemas.openxmlformats.org/officeDocument/2006/relationships/tags" Target="../tags/tag452.xml"/><Relationship Id="rId31" Type="http://schemas.openxmlformats.org/officeDocument/2006/relationships/tags" Target="../tags/tag451.xml"/><Relationship Id="rId30" Type="http://schemas.openxmlformats.org/officeDocument/2006/relationships/tags" Target="../tags/tag450.xml"/><Relationship Id="rId3" Type="http://schemas.openxmlformats.org/officeDocument/2006/relationships/tags" Target="../tags/tag429.xml"/><Relationship Id="rId29" Type="http://schemas.openxmlformats.org/officeDocument/2006/relationships/tags" Target="../tags/tag449.xml"/><Relationship Id="rId28" Type="http://schemas.openxmlformats.org/officeDocument/2006/relationships/image" Target="../media/image64.svg"/><Relationship Id="rId27" Type="http://schemas.openxmlformats.org/officeDocument/2006/relationships/image" Target="../media/image63.png"/><Relationship Id="rId26" Type="http://schemas.openxmlformats.org/officeDocument/2006/relationships/tags" Target="../tags/tag448.xml"/><Relationship Id="rId25" Type="http://schemas.openxmlformats.org/officeDocument/2006/relationships/tags" Target="../tags/tag447.xml"/><Relationship Id="rId24" Type="http://schemas.openxmlformats.org/officeDocument/2006/relationships/image" Target="../media/image62.svg"/><Relationship Id="rId23" Type="http://schemas.openxmlformats.org/officeDocument/2006/relationships/image" Target="../media/image61.png"/><Relationship Id="rId22" Type="http://schemas.openxmlformats.org/officeDocument/2006/relationships/tags" Target="../tags/tag446.xml"/><Relationship Id="rId21" Type="http://schemas.openxmlformats.org/officeDocument/2006/relationships/tags" Target="../tags/tag445.xml"/><Relationship Id="rId20" Type="http://schemas.openxmlformats.org/officeDocument/2006/relationships/tags" Target="../tags/tag444.xml"/><Relationship Id="rId2" Type="http://schemas.openxmlformats.org/officeDocument/2006/relationships/tags" Target="../tags/tag428.xml"/><Relationship Id="rId19" Type="http://schemas.openxmlformats.org/officeDocument/2006/relationships/image" Target="../media/image60.png"/><Relationship Id="rId18" Type="http://schemas.openxmlformats.org/officeDocument/2006/relationships/tags" Target="../tags/tag443.xml"/><Relationship Id="rId17" Type="http://schemas.openxmlformats.org/officeDocument/2006/relationships/tags" Target="../tags/tag442.xml"/><Relationship Id="rId16" Type="http://schemas.openxmlformats.org/officeDocument/2006/relationships/tags" Target="../tags/tag441.xml"/><Relationship Id="rId15" Type="http://schemas.openxmlformats.org/officeDocument/2006/relationships/tags" Target="../tags/tag440.xml"/><Relationship Id="rId14" Type="http://schemas.openxmlformats.org/officeDocument/2006/relationships/tags" Target="../tags/tag439.xml"/><Relationship Id="rId13" Type="http://schemas.openxmlformats.org/officeDocument/2006/relationships/image" Target="../media/image59.png"/><Relationship Id="rId12" Type="http://schemas.openxmlformats.org/officeDocument/2006/relationships/tags" Target="../tags/tag438.xml"/><Relationship Id="rId11" Type="http://schemas.openxmlformats.org/officeDocument/2006/relationships/tags" Target="../tags/tag437.xml"/><Relationship Id="rId10" Type="http://schemas.openxmlformats.org/officeDocument/2006/relationships/tags" Target="../tags/tag436.xml"/><Relationship Id="rId1" Type="http://schemas.openxmlformats.org/officeDocument/2006/relationships/tags" Target="../tags/tag427.xml"/></Relationships>
</file>

<file path=ppt/slides/_rels/slide45.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8" Type="http://schemas.openxmlformats.org/officeDocument/2006/relationships/slideLayout" Target="../slideLayouts/slideLayout2.xml"/><Relationship Id="rId67" Type="http://schemas.openxmlformats.org/officeDocument/2006/relationships/tags" Target="../tags/tag525.xml"/><Relationship Id="rId66" Type="http://schemas.openxmlformats.org/officeDocument/2006/relationships/tags" Target="../tags/tag524.xml"/><Relationship Id="rId65" Type="http://schemas.openxmlformats.org/officeDocument/2006/relationships/tags" Target="../tags/tag523.xml"/><Relationship Id="rId64" Type="http://schemas.openxmlformats.org/officeDocument/2006/relationships/tags" Target="../tags/tag522.xml"/><Relationship Id="rId63" Type="http://schemas.openxmlformats.org/officeDocument/2006/relationships/tags" Target="../tags/tag521.xml"/><Relationship Id="rId62" Type="http://schemas.openxmlformats.org/officeDocument/2006/relationships/tags" Target="../tags/tag520.xml"/><Relationship Id="rId61" Type="http://schemas.openxmlformats.org/officeDocument/2006/relationships/tags" Target="../tags/tag519.xml"/><Relationship Id="rId60" Type="http://schemas.openxmlformats.org/officeDocument/2006/relationships/image" Target="../media/image72.png"/><Relationship Id="rId6" Type="http://schemas.openxmlformats.org/officeDocument/2006/relationships/tags" Target="../tags/tag472.xml"/><Relationship Id="rId59" Type="http://schemas.openxmlformats.org/officeDocument/2006/relationships/tags" Target="../tags/tag518.xml"/><Relationship Id="rId58" Type="http://schemas.openxmlformats.org/officeDocument/2006/relationships/tags" Target="../tags/tag517.xml"/><Relationship Id="rId57" Type="http://schemas.openxmlformats.org/officeDocument/2006/relationships/tags" Target="../tags/tag516.xml"/><Relationship Id="rId56" Type="http://schemas.openxmlformats.org/officeDocument/2006/relationships/tags" Target="../tags/tag515.xml"/><Relationship Id="rId55" Type="http://schemas.openxmlformats.org/officeDocument/2006/relationships/tags" Target="../tags/tag514.xml"/><Relationship Id="rId54" Type="http://schemas.openxmlformats.org/officeDocument/2006/relationships/tags" Target="../tags/tag513.xml"/><Relationship Id="rId53" Type="http://schemas.openxmlformats.org/officeDocument/2006/relationships/tags" Target="../tags/tag512.xml"/><Relationship Id="rId52" Type="http://schemas.openxmlformats.org/officeDocument/2006/relationships/tags" Target="../tags/tag511.xml"/><Relationship Id="rId51" Type="http://schemas.openxmlformats.org/officeDocument/2006/relationships/tags" Target="../tags/tag510.xml"/><Relationship Id="rId50" Type="http://schemas.openxmlformats.org/officeDocument/2006/relationships/tags" Target="../tags/tag509.xml"/><Relationship Id="rId5" Type="http://schemas.openxmlformats.org/officeDocument/2006/relationships/tags" Target="../tags/tag471.xml"/><Relationship Id="rId49" Type="http://schemas.openxmlformats.org/officeDocument/2006/relationships/image" Target="../media/image71.png"/><Relationship Id="rId48" Type="http://schemas.openxmlformats.org/officeDocument/2006/relationships/tags" Target="../tags/tag508.xml"/><Relationship Id="rId47" Type="http://schemas.openxmlformats.org/officeDocument/2006/relationships/image" Target="../media/image70.png"/><Relationship Id="rId46" Type="http://schemas.openxmlformats.org/officeDocument/2006/relationships/tags" Target="../tags/tag507.xml"/><Relationship Id="rId45" Type="http://schemas.openxmlformats.org/officeDocument/2006/relationships/image" Target="../media/image69.png"/><Relationship Id="rId44" Type="http://schemas.openxmlformats.org/officeDocument/2006/relationships/tags" Target="../tags/tag506.xml"/><Relationship Id="rId43" Type="http://schemas.openxmlformats.org/officeDocument/2006/relationships/tags" Target="../tags/tag505.xml"/><Relationship Id="rId42" Type="http://schemas.openxmlformats.org/officeDocument/2006/relationships/tags" Target="../tags/tag504.xml"/><Relationship Id="rId41" Type="http://schemas.openxmlformats.org/officeDocument/2006/relationships/image" Target="../media/image68.png"/><Relationship Id="rId40" Type="http://schemas.openxmlformats.org/officeDocument/2006/relationships/tags" Target="../tags/tag503.xml"/><Relationship Id="rId4" Type="http://schemas.openxmlformats.org/officeDocument/2006/relationships/tags" Target="../tags/tag470.xml"/><Relationship Id="rId39" Type="http://schemas.openxmlformats.org/officeDocument/2006/relationships/image" Target="../media/image67.png"/><Relationship Id="rId38" Type="http://schemas.openxmlformats.org/officeDocument/2006/relationships/tags" Target="../tags/tag502.xml"/><Relationship Id="rId37" Type="http://schemas.openxmlformats.org/officeDocument/2006/relationships/tags" Target="../tags/tag501.xml"/><Relationship Id="rId36" Type="http://schemas.openxmlformats.org/officeDocument/2006/relationships/image" Target="../media/image66.png"/><Relationship Id="rId35" Type="http://schemas.openxmlformats.org/officeDocument/2006/relationships/tags" Target="../tags/tag500.xml"/><Relationship Id="rId34" Type="http://schemas.openxmlformats.org/officeDocument/2006/relationships/tags" Target="../tags/tag499.xml"/><Relationship Id="rId33" Type="http://schemas.openxmlformats.org/officeDocument/2006/relationships/image" Target="../media/image65.png"/><Relationship Id="rId32" Type="http://schemas.openxmlformats.org/officeDocument/2006/relationships/tags" Target="../tags/tag498.xml"/><Relationship Id="rId31" Type="http://schemas.openxmlformats.org/officeDocument/2006/relationships/tags" Target="../tags/tag497.xml"/><Relationship Id="rId30" Type="http://schemas.openxmlformats.org/officeDocument/2006/relationships/tags" Target="../tags/tag496.xml"/><Relationship Id="rId3" Type="http://schemas.openxmlformats.org/officeDocument/2006/relationships/tags" Target="../tags/tag469.xml"/><Relationship Id="rId29" Type="http://schemas.openxmlformats.org/officeDocument/2006/relationships/tags" Target="../tags/tag495.xml"/><Relationship Id="rId28" Type="http://schemas.openxmlformats.org/officeDocument/2006/relationships/tags" Target="../tags/tag494.xml"/><Relationship Id="rId27" Type="http://schemas.openxmlformats.org/officeDocument/2006/relationships/tags" Target="../tags/tag493.xml"/><Relationship Id="rId26" Type="http://schemas.openxmlformats.org/officeDocument/2006/relationships/tags" Target="../tags/tag492.xml"/><Relationship Id="rId25" Type="http://schemas.openxmlformats.org/officeDocument/2006/relationships/tags" Target="../tags/tag491.xml"/><Relationship Id="rId24" Type="http://schemas.openxmlformats.org/officeDocument/2006/relationships/tags" Target="../tags/tag490.xml"/><Relationship Id="rId23" Type="http://schemas.openxmlformats.org/officeDocument/2006/relationships/tags" Target="../tags/tag489.xml"/><Relationship Id="rId22" Type="http://schemas.openxmlformats.org/officeDocument/2006/relationships/tags" Target="../tags/tag488.xml"/><Relationship Id="rId21" Type="http://schemas.openxmlformats.org/officeDocument/2006/relationships/tags" Target="../tags/tag487.xml"/><Relationship Id="rId20" Type="http://schemas.openxmlformats.org/officeDocument/2006/relationships/tags" Target="../tags/tag486.xml"/><Relationship Id="rId2" Type="http://schemas.openxmlformats.org/officeDocument/2006/relationships/tags" Target="../tags/tag468.xml"/><Relationship Id="rId19" Type="http://schemas.openxmlformats.org/officeDocument/2006/relationships/tags" Target="../tags/tag485.xml"/><Relationship Id="rId18" Type="http://schemas.openxmlformats.org/officeDocument/2006/relationships/tags" Target="../tags/tag484.xml"/><Relationship Id="rId17" Type="http://schemas.openxmlformats.org/officeDocument/2006/relationships/tags" Target="../tags/tag483.xml"/><Relationship Id="rId16" Type="http://schemas.openxmlformats.org/officeDocument/2006/relationships/tags" Target="../tags/tag482.xml"/><Relationship Id="rId15" Type="http://schemas.openxmlformats.org/officeDocument/2006/relationships/tags" Target="../tags/tag481.xml"/><Relationship Id="rId14" Type="http://schemas.openxmlformats.org/officeDocument/2006/relationships/tags" Target="../tags/tag480.xml"/><Relationship Id="rId13" Type="http://schemas.openxmlformats.org/officeDocument/2006/relationships/tags" Target="../tags/tag479.xml"/><Relationship Id="rId12" Type="http://schemas.openxmlformats.org/officeDocument/2006/relationships/tags" Target="../tags/tag478.xml"/><Relationship Id="rId11" Type="http://schemas.openxmlformats.org/officeDocument/2006/relationships/tags" Target="../tags/tag477.xml"/><Relationship Id="rId10" Type="http://schemas.openxmlformats.org/officeDocument/2006/relationships/tags" Target="../tags/tag476.xml"/><Relationship Id="rId1" Type="http://schemas.openxmlformats.org/officeDocument/2006/relationships/tags" Target="../tags/tag467.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image" Target="../media/image73.png"/><Relationship Id="rId1" Type="http://schemas.openxmlformats.org/officeDocument/2006/relationships/tags" Target="../tags/tag526.xml"/></Relationships>
</file>

<file path=ppt/slides/_rels/slide47.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image" Target="../media/image76.png"/><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image" Target="../media/image75.png"/><Relationship Id="rId4" Type="http://schemas.openxmlformats.org/officeDocument/2006/relationships/tags" Target="../tags/tag531.xml"/><Relationship Id="rId3" Type="http://schemas.openxmlformats.org/officeDocument/2006/relationships/image" Target="../media/image74.png"/><Relationship Id="rId2" Type="http://schemas.openxmlformats.org/officeDocument/2006/relationships/tags" Target="../tags/tag530.xml"/><Relationship Id="rId11" Type="http://schemas.openxmlformats.org/officeDocument/2006/relationships/slideLayout" Target="../slideLayouts/slideLayout2.xml"/><Relationship Id="rId10" Type="http://schemas.openxmlformats.org/officeDocument/2006/relationships/image" Target="../media/image77.png"/><Relationship Id="rId1" Type="http://schemas.openxmlformats.org/officeDocument/2006/relationships/tags" Target="../tags/tag529.xml"/></Relationships>
</file>

<file path=ppt/slides/_rels/slide48.xml.rels><?xml version="1.0" encoding="UTF-8" standalone="yes"?>
<Relationships xmlns="http://schemas.openxmlformats.org/package/2006/relationships"><Relationship Id="rId9" Type="http://schemas.openxmlformats.org/officeDocument/2006/relationships/tags" Target="../tags/tag541.xml"/><Relationship Id="rId8" Type="http://schemas.openxmlformats.org/officeDocument/2006/relationships/tags" Target="../tags/tag540.xml"/><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image" Target="../media/image79.png"/><Relationship Id="rId3" Type="http://schemas.openxmlformats.org/officeDocument/2006/relationships/tags" Target="../tags/tag536.xml"/><Relationship Id="rId2" Type="http://schemas.openxmlformats.org/officeDocument/2006/relationships/image" Target="../media/image78.png"/><Relationship Id="rId10" Type="http://schemas.openxmlformats.org/officeDocument/2006/relationships/slideLayout" Target="../slideLayouts/slideLayout2.xml"/><Relationship Id="rId1" Type="http://schemas.openxmlformats.org/officeDocument/2006/relationships/tags" Target="../tags/tag535.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png"/><Relationship Id="rId7" Type="http://schemas.openxmlformats.org/officeDocument/2006/relationships/image" Target="../media/image15.jpeg"/><Relationship Id="rId6" Type="http://schemas.openxmlformats.org/officeDocument/2006/relationships/image" Target="../media/image14.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image" Target="../media/image18.jpeg"/><Relationship Id="rId1" Type="http://schemas.openxmlformats.org/officeDocument/2006/relationships/diagramData" Target="../diagrams/data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9" Type="http://schemas.openxmlformats.org/officeDocument/2006/relationships/diagramQuickStyle" Target="../diagrams/quickStyle5.xml"/><Relationship Id="rId8" Type="http://schemas.openxmlformats.org/officeDocument/2006/relationships/diagramLayout" Target="../diagrams/layout5.xml"/><Relationship Id="rId7" Type="http://schemas.openxmlformats.org/officeDocument/2006/relationships/diagramData" Target="../diagrams/data5.xml"/><Relationship Id="rId6" Type="http://schemas.openxmlformats.org/officeDocument/2006/relationships/image" Target="../media/image20.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9.png"/><Relationship Id="rId2" Type="http://schemas.microsoft.com/office/2007/relationships/media" Target="../media/media1.mp4"/><Relationship Id="rId15" Type="http://schemas.openxmlformats.org/officeDocument/2006/relationships/slideLayout" Target="../slideLayouts/slideLayout1.xml"/><Relationship Id="rId14" Type="http://schemas.openxmlformats.org/officeDocument/2006/relationships/image" Target="../media/image21.png"/><Relationship Id="rId13" Type="http://schemas.microsoft.com/office/2007/relationships/media" Target="../media/media3.wmv"/><Relationship Id="rId12" Type="http://schemas.openxmlformats.org/officeDocument/2006/relationships/video" Target="../media/media3.wmv"/><Relationship Id="rId11" Type="http://schemas.microsoft.com/office/2007/relationships/diagramDrawing" Target="../diagrams/drawing5.xml"/><Relationship Id="rId10" Type="http://schemas.openxmlformats.org/officeDocument/2006/relationships/diagramColors" Target="../diagrams/colors5.xml"/><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计算智能与金融</a:t>
            </a:r>
            <a:endParaRPr lang="zh-CN" altLang="en-US"/>
          </a:p>
        </p:txBody>
      </p:sp>
      <p:sp>
        <p:nvSpPr>
          <p:cNvPr id="5" name="副标题 4"/>
          <p:cNvSpPr>
            <a:spLocks noGrp="1"/>
          </p:cNvSpPr>
          <p:nvPr>
            <p:ph type="subTitle" idx="1"/>
          </p:nvPr>
        </p:nvSpPr>
        <p:spPr>
          <a:xfrm>
            <a:off x="1828800" y="3429000"/>
            <a:ext cx="8534400" cy="905256"/>
          </a:xfrm>
        </p:spPr>
        <p:txBody>
          <a:bodyPr/>
          <a:lstStyle/>
          <a:p>
            <a:r>
              <a:rPr lang="zh-CN" altLang="en-US">
                <a:latin typeface="Times New Roman" panose="02020603050405020304" pitchFamily="18" charset="0"/>
                <a:cs typeface="Times New Roman" panose="02020603050405020304" pitchFamily="18" charset="0"/>
              </a:rPr>
              <a:t>华中科技大学计算机系</a:t>
            </a:r>
            <a:endParaRPr lang="en-US" altLang="zh-CN">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余辰</a:t>
            </a:r>
            <a:endParaRPr lang="zh-CN" altLang="en-US">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0F51185-2B8B-42E6-A36D-52C805037D2D}"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a:xfrm>
            <a:off x="493578" y="4975269"/>
            <a:ext cx="10972800" cy="5141328"/>
          </a:xfrm>
        </p:spPr>
        <p:txBody>
          <a:bodyPr/>
          <a:lstStyle/>
          <a:p>
            <a:pPr marL="0" indent="0">
              <a:buNone/>
            </a:pPr>
            <a:br>
              <a:rPr lang="zh-CN" altLang="en-US" dirty="0"/>
            </a:br>
            <a:endParaRPr lang="zh-CN" altLang="en-US" dirty="0"/>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对角圆角矩形 52"/>
          <p:cNvSpPr/>
          <p:nvPr>
            <p:custDataLst>
              <p:tags r:id="rId1"/>
            </p:custDataLst>
          </p:nvPr>
        </p:nvSpPr>
        <p:spPr>
          <a:xfrm>
            <a:off x="609600" y="1177755"/>
            <a:ext cx="6554994" cy="1548204"/>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45342" rIns="437317" bIns="160812"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Strata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是由</a:t>
            </a: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OpenGamma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公司开发的开源项目，旨在提供一个灵活、可扩展的金融工具包，</a:t>
            </a:r>
            <a:r>
              <a:rPr kumimoji="1" lang="zh-CN" altLang="en-US" sz="2100" b="0" i="0" u="none" strike="noStrike" kern="1200" cap="none" spc="0" normalizeH="0" baseline="0" noProof="0" dirty="0">
                <a:ln>
                  <a:noFill/>
                </a:ln>
                <a:solidFill>
                  <a:srgbClr val="212322"/>
                </a:solidFill>
                <a:effectLst/>
                <a:uLnTx/>
                <a:uFillTx/>
                <a:latin typeface="PT Sans" panose="020F0502020204030204" pitchFamily="34" charset="0"/>
                <a:ea typeface="宋体" panose="02010600030101010101" pitchFamily="2" charset="-122"/>
              </a:rPr>
              <a:t>其</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用</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Java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编写，提供了易于使用和灵活的</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API</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 name="对角圆角矩形 53"/>
          <p:cNvSpPr/>
          <p:nvPr>
            <p:custDataLst>
              <p:tags r:id="rId2"/>
            </p:custDataLst>
          </p:nvPr>
        </p:nvSpPr>
        <p:spPr>
          <a:xfrm>
            <a:off x="609599" y="1144453"/>
            <a:ext cx="615804" cy="587610"/>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8" name="对角圆角矩形 5"/>
          <p:cNvSpPr/>
          <p:nvPr>
            <p:custDataLst>
              <p:tags r:id="rId3"/>
            </p:custDataLst>
          </p:nvPr>
        </p:nvSpPr>
        <p:spPr>
          <a:xfrm>
            <a:off x="609600" y="2895841"/>
            <a:ext cx="6554994" cy="161495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优势：</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基于</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Java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开发，易于集成到现有</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IT</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系统中。</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API</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设计现代化和易读，适合企业级金融软件开发者。</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对角圆角矩形 6"/>
          <p:cNvSpPr/>
          <p:nvPr>
            <p:custDataLst>
              <p:tags r:id="rId4"/>
            </p:custDataLst>
          </p:nvPr>
        </p:nvSpPr>
        <p:spPr>
          <a:xfrm>
            <a:off x="603397" y="2895840"/>
            <a:ext cx="615804" cy="587610"/>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0" name="对角圆角矩形 15"/>
          <p:cNvSpPr/>
          <p:nvPr>
            <p:custDataLst>
              <p:tags r:id="rId5"/>
            </p:custDataLst>
          </p:nvPr>
        </p:nvSpPr>
        <p:spPr>
          <a:xfrm>
            <a:off x="609600" y="4704392"/>
            <a:ext cx="6554994" cy="1782964"/>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劣势：</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Strata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的社区规模较小，更新频率的支持可能相对有限。</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性能方面，在某些场景下可能不及原生</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编写的</a:t>
            </a: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QuantLib</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对角圆角矩形 16"/>
          <p:cNvSpPr/>
          <p:nvPr>
            <p:custDataLst>
              <p:tags r:id="rId6"/>
            </p:custDataLst>
          </p:nvPr>
        </p:nvSpPr>
        <p:spPr>
          <a:xfrm>
            <a:off x="603397" y="4704392"/>
            <a:ext cx="615804" cy="587610"/>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pic>
        <p:nvPicPr>
          <p:cNvPr id="13" name="图片 12"/>
          <p:cNvPicPr>
            <a:picLocks noChangeAspect="1"/>
          </p:cNvPicPr>
          <p:nvPr/>
        </p:nvPicPr>
        <p:blipFill>
          <a:blip r:embed="rId7"/>
          <a:stretch>
            <a:fillRect/>
          </a:stretch>
        </p:blipFill>
        <p:spPr>
          <a:xfrm>
            <a:off x="8229361" y="780216"/>
            <a:ext cx="2743438" cy="4724809"/>
          </a:xfrm>
          <a:prstGeom prst="rect">
            <a:avLst/>
          </a:prstGeom>
        </p:spPr>
      </p:pic>
      <p:sp>
        <p:nvSpPr>
          <p:cNvPr id="14" name="文本框 13"/>
          <p:cNvSpPr txBox="1"/>
          <p:nvPr/>
        </p:nvSpPr>
        <p:spPr>
          <a:xfrm>
            <a:off x="8056825" y="5523650"/>
            <a:ext cx="3088510" cy="646331"/>
          </a:xfrm>
          <a:prstGeom prst="rect">
            <a:avLst/>
          </a:prstGeom>
          <a:noFill/>
        </p:spPr>
        <p:txBody>
          <a:bodyPr wrap="square" rtlCol="0">
            <a:spAutoFit/>
          </a:bodyPr>
          <a:lstStyle/>
          <a:p>
            <a:pPr algn="ctr"/>
            <a:r>
              <a:rPr lang="en-US" altLang="zh-CN" b="0" i="0" dirty="0">
                <a:effectLst/>
                <a:latin typeface="Arial" panose="020B0604020202020204" pitchFamily="34" charset="0"/>
              </a:rPr>
              <a:t>Strata</a:t>
            </a:r>
            <a:r>
              <a:rPr lang="zh-CN" altLang="en-US" b="0" i="0" dirty="0">
                <a:effectLst/>
                <a:latin typeface="Arial" panose="020B0604020202020204" pitchFamily="34" charset="0"/>
              </a:rPr>
              <a:t>获得了</a:t>
            </a:r>
            <a:endParaRPr lang="en-US" altLang="zh-CN" b="0" i="0" dirty="0">
              <a:effectLst/>
              <a:latin typeface="Arial" panose="020B0604020202020204" pitchFamily="34" charset="0"/>
            </a:endParaRPr>
          </a:p>
          <a:p>
            <a:pPr algn="ctr"/>
            <a:r>
              <a:rPr lang="en-US" altLang="zh-CN" b="0" i="0" dirty="0">
                <a:effectLst/>
                <a:latin typeface="Arial" panose="020B0604020202020204" pitchFamily="34" charset="0"/>
              </a:rPr>
              <a:t>2016</a:t>
            </a:r>
            <a:r>
              <a:rPr lang="zh-CN" altLang="en-US" b="0" i="0" dirty="0">
                <a:effectLst/>
                <a:latin typeface="Arial" panose="020B0604020202020204" pitchFamily="34" charset="0"/>
              </a:rPr>
              <a:t>年杜克金融服务选择奖</a:t>
            </a:r>
            <a:endParaRPr lang="zh-CN" altLang="en-US" dirty="0"/>
          </a:p>
        </p:txBody>
      </p:sp>
      <p:sp>
        <p:nvSpPr>
          <p:cNvPr id="15" name="文本框 14"/>
          <p:cNvSpPr txBox="1"/>
          <p:nvPr/>
        </p:nvSpPr>
        <p:spPr>
          <a:xfrm>
            <a:off x="284009" y="601079"/>
            <a:ext cx="5103780"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Strata</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a:xfrm>
            <a:off x="609600" y="1295122"/>
            <a:ext cx="10972800" cy="5141328"/>
          </a:xfrm>
        </p:spPr>
        <p:txBody>
          <a:bodyPr/>
          <a:lstStyle/>
          <a:p>
            <a:pPr marL="0" indent="0" algn="l">
              <a:buNone/>
            </a:pPr>
            <a:endParaRPr lang="en-US" altLang="zh-CN" dirty="0"/>
          </a:p>
          <a:p>
            <a:pPr marL="0" indent="0">
              <a:buFont typeface="Arial" panose="020B0604020202020204" pitchFamily="34" charset="0"/>
              <a:buNone/>
            </a:pPr>
            <a:r>
              <a:rPr lang="zh-CN" altLang="en-US" dirty="0"/>
              <a:t> </a:t>
            </a:r>
            <a:endParaRPr lang="en-US" altLang="zh-CN" dirty="0"/>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l="642" t="23744" r="-642" b="35078"/>
          <a:stretch>
            <a:fillRect/>
          </a:stretch>
        </p:blipFill>
        <p:spPr>
          <a:xfrm>
            <a:off x="5346551" y="801326"/>
            <a:ext cx="1675517" cy="431146"/>
          </a:xfrm>
          <a:prstGeom prst="rect">
            <a:avLst/>
          </a:prstGeom>
        </p:spPr>
      </p:pic>
      <p:sp>
        <p:nvSpPr>
          <p:cNvPr id="7" name="对角圆角矩形 52"/>
          <p:cNvSpPr/>
          <p:nvPr>
            <p:custDataLst>
              <p:tags r:id="rId2"/>
            </p:custDataLst>
          </p:nvPr>
        </p:nvSpPr>
        <p:spPr>
          <a:xfrm>
            <a:off x="624053" y="1553998"/>
            <a:ext cx="6970846" cy="1692245"/>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45342" rIns="437317" bIns="160812" rtlCol="0" anchor="ctr">
            <a:noAutofit/>
          </a:bodyPr>
          <a:lstStyle/>
          <a:p>
            <a:pPr marL="257175" marR="0" lvl="0" indent="-257175" algn="l" defTabSz="914400" rtl="0" eaLnBrk="1" fontAlgn="base" latinLnBrk="0" hangingPunct="1">
              <a:lnSpc>
                <a:spcPct val="100000"/>
              </a:lnSpc>
              <a:spcBef>
                <a:spcPct val="20000"/>
              </a:spcBef>
              <a:spcAft>
                <a:spcPct val="0"/>
              </a:spcAft>
              <a:buClrTx/>
              <a:buSzTx/>
              <a:buFont typeface="Wingdings" panose="05000000000000000000" pitchFamily="2" charset="2"/>
              <a:buChar char="p"/>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pandas</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：提供强大的数据处理功能。</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Wingdings" panose="05000000000000000000" pitchFamily="2" charset="2"/>
              <a:buChar char="p"/>
              <a:defRPr/>
            </a:pP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numpy</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：用于高效计算。</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Wingdings" panose="05000000000000000000" pitchFamily="2" charset="2"/>
              <a:buChar char="p"/>
              <a:defRPr/>
            </a:pP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scipy</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：提供统计学方法和经济计量模型</a:t>
            </a:r>
            <a:r>
              <a:rPr kumimoji="1" lang="zh-CN" altLang="en-US" sz="2100" dirty="0">
                <a:solidFill>
                  <a:prstClr val="black"/>
                </a:solidFill>
                <a:latin typeface="Times New Roman" panose="02020603050405020304" pitchFamily="18" charset="0"/>
                <a:ea typeface="宋体" panose="02010600030101010101" pitchFamily="2" charset="-122"/>
              </a:rPr>
              <a:t>。</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Wingdings" panose="05000000000000000000" pitchFamily="2" charset="2"/>
              <a:buChar char="p"/>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matplotlib </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和 </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seaborn</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：用于数据可视化。</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 name="对角圆角矩形 53"/>
          <p:cNvSpPr/>
          <p:nvPr>
            <p:custDataLst>
              <p:tags r:id="rId3"/>
            </p:custDataLst>
          </p:nvPr>
        </p:nvSpPr>
        <p:spPr>
          <a:xfrm>
            <a:off x="624053" y="1531076"/>
            <a:ext cx="615804" cy="587610"/>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9" name="对角圆角矩形 5"/>
          <p:cNvSpPr/>
          <p:nvPr>
            <p:custDataLst>
              <p:tags r:id="rId4"/>
            </p:custDataLst>
          </p:nvPr>
        </p:nvSpPr>
        <p:spPr>
          <a:xfrm>
            <a:off x="624052" y="3443822"/>
            <a:ext cx="6970845" cy="1152542"/>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优点：</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开源免费，社区活跃，功能丰富且灵活，可定制性强。</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对角圆角矩形 5"/>
          <p:cNvSpPr/>
          <p:nvPr>
            <p:custDataLst>
              <p:tags r:id="rId5"/>
            </p:custDataLst>
          </p:nvPr>
        </p:nvSpPr>
        <p:spPr>
          <a:xfrm>
            <a:off x="609597" y="4716392"/>
            <a:ext cx="6985300" cy="1152542"/>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劣势：</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需要编程基础，对于非程序员有一定的学习门槛。</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6" name="对角圆角矩形 16"/>
          <p:cNvSpPr/>
          <p:nvPr>
            <p:custDataLst>
              <p:tags r:id="rId6"/>
            </p:custDataLst>
          </p:nvPr>
        </p:nvSpPr>
        <p:spPr>
          <a:xfrm>
            <a:off x="603397" y="4716392"/>
            <a:ext cx="615804" cy="587610"/>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1" name="对角圆角矩形 6"/>
          <p:cNvSpPr/>
          <p:nvPr>
            <p:custDataLst>
              <p:tags r:id="rId7"/>
            </p:custDataLst>
          </p:nvPr>
        </p:nvSpPr>
        <p:spPr>
          <a:xfrm>
            <a:off x="609597" y="3429000"/>
            <a:ext cx="615804" cy="587610"/>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pic>
        <p:nvPicPr>
          <p:cNvPr id="13" name="图片 12"/>
          <p:cNvPicPr>
            <a:picLocks noChangeAspect="1"/>
          </p:cNvPicPr>
          <p:nvPr/>
        </p:nvPicPr>
        <p:blipFill>
          <a:blip r:embed="rId8"/>
          <a:stretch>
            <a:fillRect/>
          </a:stretch>
        </p:blipFill>
        <p:spPr>
          <a:xfrm>
            <a:off x="8736316" y="640306"/>
            <a:ext cx="2236483" cy="2033166"/>
          </a:xfrm>
          <a:prstGeom prst="rect">
            <a:avLst/>
          </a:prstGeom>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17494" y="2596351"/>
            <a:ext cx="2553148" cy="1203587"/>
          </a:xfrm>
          <a:prstGeom prst="rect">
            <a:avLst/>
          </a:prstGeo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8595" y="3856373"/>
            <a:ext cx="2631924" cy="1044545"/>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8234" y="4900918"/>
            <a:ext cx="3012645" cy="1429603"/>
          </a:xfrm>
          <a:prstGeom prst="rect">
            <a:avLst/>
          </a:prstGeom>
        </p:spPr>
      </p:pic>
      <p:sp>
        <p:nvSpPr>
          <p:cNvPr id="12" name="文本框 11"/>
          <p:cNvSpPr txBox="1"/>
          <p:nvPr/>
        </p:nvSpPr>
        <p:spPr>
          <a:xfrm>
            <a:off x="284009" y="601079"/>
            <a:ext cx="5103780"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Python</a:t>
            </a:r>
            <a:r>
              <a:rPr lang="zh-CN" altLang="en-US" sz="2800" b="1">
                <a:latin typeface="Times New Roman" panose="02020603050405020304" pitchFamily="18" charset="0"/>
                <a:ea typeface="+mj-ea"/>
                <a:cs typeface="Times New Roman" panose="02020603050405020304" pitchFamily="18" charset="0"/>
              </a:rPr>
              <a:t>生态下的量化工具</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a:xfrm>
            <a:off x="609600" y="1295122"/>
            <a:ext cx="10972800" cy="5141328"/>
          </a:xfrm>
        </p:spPr>
        <p:txBody>
          <a:bodyPr/>
          <a:lstStyle/>
          <a:p>
            <a:pPr marL="0" indent="0">
              <a:buNone/>
            </a:pPr>
            <a:endParaRPr lang="zh-CN" altLang="en-US" dirty="0"/>
          </a:p>
          <a:p>
            <a:pPr marL="0" indent="0">
              <a:buNone/>
            </a:pPr>
            <a:br>
              <a:rPr lang="zh-CN" altLang="en-US" dirty="0"/>
            </a:br>
            <a:endParaRPr lang="zh-CN" altLang="en-US" dirty="0"/>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对角圆角矩形 52"/>
          <p:cNvSpPr/>
          <p:nvPr>
            <p:custDataLst>
              <p:tags r:id="rId1"/>
            </p:custDataLst>
          </p:nvPr>
        </p:nvSpPr>
        <p:spPr>
          <a:xfrm>
            <a:off x="609598" y="1295122"/>
            <a:ext cx="7446381" cy="1321367"/>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45342" rIns="437317" bIns="160812"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TensorFlow Finance</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是一个基于</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TensorFlow</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的机器学习工具包，是</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TensorFlow</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生态系统的一部分，专注于金融领域的机器学习任务。</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 name="对角圆角矩形 5"/>
          <p:cNvSpPr/>
          <p:nvPr>
            <p:custDataLst>
              <p:tags r:id="rId2"/>
            </p:custDataLst>
          </p:nvPr>
        </p:nvSpPr>
        <p:spPr>
          <a:xfrm>
            <a:off x="609598" y="2997177"/>
            <a:ext cx="7446381" cy="1362449"/>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优势：</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TensorFlow Finance</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提供了多种用于金融分析和建模的算法和工具，满足多样化的需求。</a:t>
            </a:r>
            <a:endParaRPr kumimoji="1" lang="en-US" altLang="zh-CN"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 name="对角圆角矩形 5"/>
          <p:cNvSpPr/>
          <p:nvPr>
            <p:custDataLst>
              <p:tags r:id="rId3"/>
            </p:custDataLst>
          </p:nvPr>
        </p:nvSpPr>
        <p:spPr>
          <a:xfrm>
            <a:off x="603397" y="4668760"/>
            <a:ext cx="7446381" cy="160593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劣势：</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相较于</a:t>
            </a: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QuantLib</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和</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Strata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这类通用量化金融库，</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TensorFlow Finance</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更偏向于通过机器学习方法解决金融问题。</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对角圆角矩形 53"/>
          <p:cNvSpPr/>
          <p:nvPr>
            <p:custDataLst>
              <p:tags r:id="rId4"/>
            </p:custDataLst>
          </p:nvPr>
        </p:nvSpPr>
        <p:spPr>
          <a:xfrm>
            <a:off x="603397" y="1295122"/>
            <a:ext cx="615804" cy="587610"/>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0" name="对角圆角矩形 6"/>
          <p:cNvSpPr/>
          <p:nvPr>
            <p:custDataLst>
              <p:tags r:id="rId5"/>
            </p:custDataLst>
          </p:nvPr>
        </p:nvSpPr>
        <p:spPr>
          <a:xfrm>
            <a:off x="609598" y="2954752"/>
            <a:ext cx="615804" cy="587610"/>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1" name="对角圆角矩形 16"/>
          <p:cNvSpPr/>
          <p:nvPr>
            <p:custDataLst>
              <p:tags r:id="rId6"/>
            </p:custDataLst>
          </p:nvPr>
        </p:nvSpPr>
        <p:spPr>
          <a:xfrm>
            <a:off x="609598" y="4646881"/>
            <a:ext cx="615804" cy="587610"/>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8577" y="2370989"/>
            <a:ext cx="3433823" cy="2197647"/>
          </a:xfrm>
          <a:prstGeom prst="rect">
            <a:avLst/>
          </a:prstGeom>
        </p:spPr>
      </p:pic>
      <p:sp>
        <p:nvSpPr>
          <p:cNvPr id="12" name="文本框 11"/>
          <p:cNvSpPr txBox="1"/>
          <p:nvPr/>
        </p:nvSpPr>
        <p:spPr>
          <a:xfrm>
            <a:off x="284009" y="601079"/>
            <a:ext cx="5103780"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TensorFlow Finance</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16" name="任意多边形: 形状 4"/>
          <p:cNvSpPr/>
          <p:nvPr>
            <p:custDataLst>
              <p:tags r:id="rId1"/>
            </p:custDataLst>
          </p:nvPr>
        </p:nvSpPr>
        <p:spPr>
          <a:xfrm>
            <a:off x="5717223" y="4774248"/>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7" name="任意多边形: 形状 5"/>
          <p:cNvSpPr/>
          <p:nvPr>
            <p:custDataLst>
              <p:tags r:id="rId2"/>
            </p:custDataLst>
          </p:nvPr>
        </p:nvSpPr>
        <p:spPr>
          <a:xfrm>
            <a:off x="5277803" y="4501833"/>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8" name="任意多边形: 形状 6"/>
          <p:cNvSpPr/>
          <p:nvPr>
            <p:custDataLst>
              <p:tags r:id="rId3"/>
            </p:custDataLst>
          </p:nvPr>
        </p:nvSpPr>
        <p:spPr>
          <a:xfrm>
            <a:off x="5277803" y="3870643"/>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19" name="任意多边形: 形状 7"/>
          <p:cNvSpPr/>
          <p:nvPr>
            <p:custDataLst>
              <p:tags r:id="rId4"/>
            </p:custDataLst>
          </p:nvPr>
        </p:nvSpPr>
        <p:spPr>
          <a:xfrm>
            <a:off x="5717223" y="4203383"/>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20" name="任意多边形: 形状 19"/>
          <p:cNvSpPr/>
          <p:nvPr>
            <p:custDataLst>
              <p:tags r:id="rId5"/>
            </p:custDataLst>
          </p:nvPr>
        </p:nvSpPr>
        <p:spPr>
          <a:xfrm>
            <a:off x="6406198" y="3662998"/>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21" name="任意多边形: 形状 20"/>
          <p:cNvSpPr/>
          <p:nvPr>
            <p:custDataLst>
              <p:tags r:id="rId6"/>
            </p:custDataLst>
          </p:nvPr>
        </p:nvSpPr>
        <p:spPr>
          <a:xfrm>
            <a:off x="6489383" y="4203383"/>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22" name="任意多边形: 形状 21"/>
          <p:cNvSpPr/>
          <p:nvPr>
            <p:custDataLst>
              <p:tags r:id="rId7"/>
            </p:custDataLst>
          </p:nvPr>
        </p:nvSpPr>
        <p:spPr>
          <a:xfrm>
            <a:off x="5622608" y="3662998"/>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23" name="任意多边形: 形状 22"/>
          <p:cNvSpPr/>
          <p:nvPr>
            <p:custDataLst>
              <p:tags r:id="rId8"/>
            </p:custDataLst>
          </p:nvPr>
        </p:nvSpPr>
        <p:spPr>
          <a:xfrm>
            <a:off x="5622608" y="3870643"/>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24" name="椭圆 23"/>
          <p:cNvSpPr/>
          <p:nvPr>
            <p:custDataLst>
              <p:tags r:id="rId9"/>
            </p:custDataLst>
          </p:nvPr>
        </p:nvSpPr>
        <p:spPr>
          <a:xfrm rot="20464926">
            <a:off x="4722813" y="4176713"/>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custDataLst>
              <p:tags r:id="rId10"/>
            </p:custDataLst>
          </p:nvPr>
        </p:nvSpPr>
        <p:spPr>
          <a:xfrm rot="997938">
            <a:off x="4833303" y="4176713"/>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1"/>
            </p:custDataLst>
          </p:nvPr>
        </p:nvSpPr>
        <p:spPr>
          <a:xfrm rot="19668910">
            <a:off x="4642168" y="4176713"/>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12"/>
            </p:custDataLst>
          </p:nvPr>
        </p:nvSpPr>
        <p:spPr>
          <a:xfrm>
            <a:off x="6964998" y="4362133"/>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13"/>
            </p:custDataLst>
          </p:nvPr>
        </p:nvSpPr>
        <p:spPr>
          <a:xfrm>
            <a:off x="6336983" y="4776153"/>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14"/>
            </p:custDataLst>
          </p:nvPr>
        </p:nvSpPr>
        <p:spPr>
          <a:xfrm>
            <a:off x="392588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15"/>
            </p:custDataLst>
          </p:nvPr>
        </p:nvSpPr>
        <p:spPr>
          <a:xfrm>
            <a:off x="395382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6"/>
            </p:custDataLst>
          </p:nvPr>
        </p:nvSpPr>
        <p:spPr>
          <a:xfrm>
            <a:off x="3062606" y="1867019"/>
            <a:ext cx="1901190" cy="64897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t>进行复杂的衍生品定价和风险分析，并且注重性能和高度定制化</a:t>
            </a:r>
            <a:endParaRPr lang="zh-CN" altLang="en-US" sz="1400" dirty="0">
              <a:solidFill>
                <a:schemeClr val="tx1">
                  <a:lumMod val="85000"/>
                  <a:lumOff val="15000"/>
                </a:schemeClr>
              </a:solidFill>
              <a:latin typeface="+mn-ea"/>
              <a:cs typeface="+mn-ea"/>
              <a:sym typeface="+mn-ea"/>
            </a:endParaRPr>
          </a:p>
        </p:txBody>
      </p:sp>
      <p:cxnSp>
        <p:nvCxnSpPr>
          <p:cNvPr id="32" name="直接连接符 31"/>
          <p:cNvCxnSpPr/>
          <p:nvPr>
            <p:custDataLst>
              <p:tags r:id="rId17"/>
            </p:custDataLst>
          </p:nvPr>
        </p:nvCxnSpPr>
        <p:spPr>
          <a:xfrm flipV="1">
            <a:off x="400018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3" name="椭圆 32"/>
          <p:cNvSpPr/>
          <p:nvPr>
            <p:custDataLst>
              <p:tags r:id="rId18"/>
            </p:custDataLst>
          </p:nvPr>
        </p:nvSpPr>
        <p:spPr>
          <a:xfrm>
            <a:off x="812069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19"/>
            </p:custDataLst>
          </p:nvPr>
        </p:nvSpPr>
        <p:spPr>
          <a:xfrm>
            <a:off x="814863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custDataLst>
              <p:tags r:id="rId20"/>
            </p:custDataLst>
          </p:nvPr>
        </p:nvSpPr>
        <p:spPr>
          <a:xfrm>
            <a:off x="7480934" y="1936021"/>
            <a:ext cx="1397354" cy="649253"/>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t>基于大数据和</a:t>
            </a:r>
            <a:r>
              <a:rPr lang="en-US" altLang="zh-CN" sz="1400" dirty="0"/>
              <a:t>AI</a:t>
            </a:r>
            <a:r>
              <a:rPr lang="zh-CN" altLang="en-US" sz="1400" dirty="0"/>
              <a:t>驱动的金融预测和策略研发</a:t>
            </a:r>
            <a:r>
              <a:rPr lang="zh-CN" altLang="en-US" sz="1400" dirty="0">
                <a:solidFill>
                  <a:schemeClr val="tx1">
                    <a:lumMod val="85000"/>
                    <a:lumOff val="15000"/>
                  </a:schemeClr>
                </a:solidFill>
                <a:latin typeface="+mn-ea"/>
                <a:cs typeface="+mn-ea"/>
                <a:sym typeface="+mn-ea"/>
              </a:rPr>
              <a:t>。</a:t>
            </a:r>
            <a:endParaRPr lang="zh-CN" altLang="en-US" sz="1400" dirty="0">
              <a:solidFill>
                <a:schemeClr val="tx1">
                  <a:lumMod val="85000"/>
                  <a:lumOff val="15000"/>
                </a:schemeClr>
              </a:solidFill>
              <a:latin typeface="+mn-ea"/>
              <a:cs typeface="+mn-ea"/>
              <a:sym typeface="+mn-ea"/>
            </a:endParaRPr>
          </a:p>
        </p:txBody>
      </p:sp>
      <p:cxnSp>
        <p:nvCxnSpPr>
          <p:cNvPr id="36" name="直接连接符 35"/>
          <p:cNvCxnSpPr/>
          <p:nvPr>
            <p:custDataLst>
              <p:tags r:id="rId21"/>
            </p:custDataLst>
          </p:nvPr>
        </p:nvCxnSpPr>
        <p:spPr>
          <a:xfrm flipV="1">
            <a:off x="819499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7" name="椭圆 36"/>
          <p:cNvSpPr/>
          <p:nvPr>
            <p:custDataLst>
              <p:tags r:id="rId22"/>
            </p:custDataLst>
          </p:nvPr>
        </p:nvSpPr>
        <p:spPr>
          <a:xfrm>
            <a:off x="6023293" y="316325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23"/>
            </p:custDataLst>
          </p:nvPr>
        </p:nvSpPr>
        <p:spPr>
          <a:xfrm>
            <a:off x="6051233" y="319119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custDataLst>
              <p:tags r:id="rId24"/>
            </p:custDataLst>
          </p:nvPr>
        </p:nvSpPr>
        <p:spPr>
          <a:xfrm>
            <a:off x="5173204" y="1670272"/>
            <a:ext cx="1872615" cy="64897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t>与现代企业架构无缝集成，并看重</a:t>
            </a:r>
            <a:r>
              <a:rPr lang="en-US" altLang="zh-CN" sz="1400" dirty="0"/>
              <a:t>Java</a:t>
            </a:r>
            <a:r>
              <a:rPr lang="zh-CN" altLang="en-US" sz="1400" dirty="0"/>
              <a:t>生态系统的便利性</a:t>
            </a:r>
            <a:endParaRPr lang="zh-CN" altLang="en-US" sz="1400" dirty="0">
              <a:solidFill>
                <a:schemeClr val="tx1">
                  <a:lumMod val="85000"/>
                  <a:lumOff val="15000"/>
                </a:schemeClr>
              </a:solidFill>
              <a:latin typeface="+mn-ea"/>
              <a:cs typeface="+mn-ea"/>
              <a:sym typeface="+mn-ea"/>
            </a:endParaRPr>
          </a:p>
        </p:txBody>
      </p:sp>
      <p:cxnSp>
        <p:nvCxnSpPr>
          <p:cNvPr id="40" name="直接连接符 39"/>
          <p:cNvCxnSpPr/>
          <p:nvPr>
            <p:custDataLst>
              <p:tags r:id="rId25"/>
            </p:custDataLst>
          </p:nvPr>
        </p:nvCxnSpPr>
        <p:spPr>
          <a:xfrm flipV="1">
            <a:off x="6097588" y="2514283"/>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41" name="任意多边形: 形状 40"/>
          <p:cNvSpPr/>
          <p:nvPr>
            <p:custDataLst>
              <p:tags r:id="rId26"/>
            </p:custDataLst>
          </p:nvPr>
        </p:nvSpPr>
        <p:spPr>
          <a:xfrm>
            <a:off x="1212329" y="3385595"/>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custDataLst>
              <p:tags r:id="rId27"/>
            </p:custDataLst>
          </p:nvPr>
        </p:nvSpPr>
        <p:spPr>
          <a:xfrm>
            <a:off x="1034733" y="3252788"/>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custDataLst>
              <p:tags r:id="rId28"/>
            </p:custDataLst>
          </p:nvPr>
        </p:nvSpPr>
        <p:spPr>
          <a:xfrm>
            <a:off x="3314524" y="1415383"/>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dirty="0" err="1">
                <a:solidFill>
                  <a:schemeClr val="accent1"/>
                </a:solidFill>
                <a:latin typeface="+mn-ea"/>
                <a:cs typeface="+mn-ea"/>
                <a:sym typeface="+mn-ea"/>
              </a:rPr>
              <a:t>QuantLib</a:t>
            </a:r>
            <a:endParaRPr lang="zh-CN" altLang="en-US" b="1" dirty="0">
              <a:solidFill>
                <a:schemeClr val="accent1"/>
              </a:solidFill>
              <a:latin typeface="+mn-ea"/>
              <a:cs typeface="+mn-ea"/>
              <a:sym typeface="+mn-ea"/>
            </a:endParaRPr>
          </a:p>
        </p:txBody>
      </p:sp>
      <p:sp>
        <p:nvSpPr>
          <p:cNvPr id="44" name="矩形 43"/>
          <p:cNvSpPr/>
          <p:nvPr>
            <p:custDataLst>
              <p:tags r:id="rId29"/>
            </p:custDataLst>
          </p:nvPr>
        </p:nvSpPr>
        <p:spPr>
          <a:xfrm>
            <a:off x="7568406" y="1567270"/>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dirty="0">
                <a:solidFill>
                  <a:schemeClr val="accent1"/>
                </a:solidFill>
                <a:latin typeface="+mn-ea"/>
                <a:cs typeface="+mn-ea"/>
                <a:sym typeface="+mn-ea"/>
              </a:rPr>
              <a:t>TensorFlow Finance</a:t>
            </a:r>
            <a:endParaRPr lang="zh-CN" altLang="en-US" b="1" dirty="0">
              <a:solidFill>
                <a:schemeClr val="accent1"/>
              </a:solidFill>
              <a:latin typeface="+mn-ea"/>
              <a:cs typeface="+mn-ea"/>
              <a:sym typeface="+mn-ea"/>
            </a:endParaRPr>
          </a:p>
        </p:txBody>
      </p:sp>
      <p:sp>
        <p:nvSpPr>
          <p:cNvPr id="45" name="矩形 44"/>
          <p:cNvSpPr/>
          <p:nvPr>
            <p:custDataLst>
              <p:tags r:id="rId30"/>
            </p:custDataLst>
          </p:nvPr>
        </p:nvSpPr>
        <p:spPr>
          <a:xfrm>
            <a:off x="5397322" y="1308672"/>
            <a:ext cx="1397354" cy="368300"/>
          </a:xfrm>
          <a:prstGeom prst="rect">
            <a:avLst/>
          </a:prstGeom>
          <a:noFill/>
        </p:spPr>
        <p:txBody>
          <a:bodyPr wrap="square" lIns="0" tIns="0" rIns="0" bIns="0" rtlCol="0" anchor="b">
            <a:noAutofit/>
          </a:bodyPr>
          <a:lstStyle/>
          <a:p>
            <a:pPr algn="ctr">
              <a:spcBef>
                <a:spcPct val="0"/>
              </a:spcBef>
              <a:spcAft>
                <a:spcPct val="0"/>
              </a:spcAft>
            </a:pPr>
            <a:r>
              <a:rPr lang="en-US" altLang="zh-CN" b="1" dirty="0">
                <a:solidFill>
                  <a:schemeClr val="accent1"/>
                </a:solidFill>
                <a:latin typeface="+mn-ea"/>
                <a:cs typeface="+mn-ea"/>
                <a:sym typeface="+mn-ea"/>
              </a:rPr>
              <a:t>Strata</a:t>
            </a:r>
            <a:endParaRPr lang="zh-CN" altLang="en-US" b="1" dirty="0">
              <a:solidFill>
                <a:schemeClr val="accent1"/>
              </a:solidFill>
              <a:latin typeface="+mn-ea"/>
              <a:cs typeface="+mn-ea"/>
              <a:sym typeface="+mn-ea"/>
            </a:endParaRPr>
          </a:p>
        </p:txBody>
      </p:sp>
      <p:sp>
        <p:nvSpPr>
          <p:cNvPr id="7" name="文本框 6"/>
          <p:cNvSpPr txBox="1"/>
          <p:nvPr/>
        </p:nvSpPr>
        <p:spPr>
          <a:xfrm>
            <a:off x="284009" y="601079"/>
            <a:ext cx="5103780" cy="523220"/>
          </a:xfrm>
          <a:prstGeom prst="rect">
            <a:avLst/>
          </a:prstGeom>
          <a:noFill/>
        </p:spPr>
        <p:txBody>
          <a:bodyPr wrap="square">
            <a:spAutoFit/>
          </a:bodyPr>
          <a:lstStyle/>
          <a:p>
            <a:r>
              <a:rPr lang="zh-CN" altLang="en-US" sz="2800" b="1">
                <a:latin typeface="Times New Roman" panose="02020603050405020304" pitchFamily="18" charset="0"/>
                <a:ea typeface="+mj-ea"/>
                <a:cs typeface="Times New Roman" panose="02020603050405020304" pitchFamily="18" charset="0"/>
              </a:rPr>
              <a:t>对比与选择</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矩形 5"/>
          <p:cNvSpPr/>
          <p:nvPr>
            <p:custDataLst>
              <p:tags r:id="rId1"/>
            </p:custDataLst>
          </p:nvPr>
        </p:nvSpPr>
        <p:spPr>
          <a:xfrm>
            <a:off x="1263903" y="1725122"/>
            <a:ext cx="5565160" cy="1514961"/>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彭博终端是由彭博资讯公司开发的专业金融数据平台，为全球金融市场提供实时的财经新闻、市场数据、交易信息、研究报告以及高级分析工具。</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8" name="矩形 7"/>
          <p:cNvSpPr/>
          <p:nvPr>
            <p:custDataLst>
              <p:tags r:id="rId2"/>
            </p:custDataLst>
          </p:nvPr>
        </p:nvSpPr>
        <p:spPr>
          <a:xfrm>
            <a:off x="1263903" y="3526456"/>
            <a:ext cx="5565160" cy="2394112"/>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彭博终端基于</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C/S</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（客户机</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服务器）架构建立，服务器是一个多处理器的</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Unix</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平台，其专用客户端则是一个硬件终端，注重操作效率。彭博终端的服务器端目前是用</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语言实现的，并且拥有自己的</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 STL</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标准库的实现。</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矩形 8"/>
          <p:cNvSpPr/>
          <p:nvPr>
            <p:custDataLst>
              <p:tags r:id="rId3"/>
            </p:custDataLst>
          </p:nvPr>
        </p:nvSpPr>
        <p:spPr>
          <a:xfrm>
            <a:off x="718227" y="1725121"/>
            <a:ext cx="300649" cy="151496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custDataLst>
              <p:tags r:id="rId4"/>
            </p:custDataLst>
          </p:nvPr>
        </p:nvSpPr>
        <p:spPr>
          <a:xfrm>
            <a:off x="718227" y="3526456"/>
            <a:ext cx="300649" cy="239411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1552" y="1179468"/>
            <a:ext cx="4410847" cy="2249532"/>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5018" y="3505218"/>
            <a:ext cx="2883914" cy="2883914"/>
          </a:xfrm>
          <a:prstGeom prst="rect">
            <a:avLst/>
          </a:prstGeom>
        </p:spPr>
      </p:pic>
      <p:sp>
        <p:nvSpPr>
          <p:cNvPr id="4" name="文本框 3"/>
          <p:cNvSpPr txBox="1"/>
          <p:nvPr/>
        </p:nvSpPr>
        <p:spPr>
          <a:xfrm>
            <a:off x="284009" y="601079"/>
            <a:ext cx="7013084" cy="523220"/>
          </a:xfrm>
          <a:prstGeom prst="rect">
            <a:avLst/>
          </a:prstGeom>
          <a:noFill/>
        </p:spPr>
        <p:txBody>
          <a:bodyPr wrap="square">
            <a:spAutoFit/>
          </a:bodyPr>
          <a:lstStyle/>
          <a:p>
            <a:r>
              <a:rPr lang="zh-CN" altLang="en-US" sz="2800" b="1">
                <a:latin typeface="Times New Roman" panose="02020603050405020304" pitchFamily="18" charset="0"/>
                <a:ea typeface="+mj-ea"/>
                <a:cs typeface="Times New Roman" panose="02020603050405020304" pitchFamily="18" charset="0"/>
              </a:rPr>
              <a:t>彭博终端（</a:t>
            </a:r>
            <a:r>
              <a:rPr lang="en-US" altLang="zh-CN" sz="2800" b="1">
                <a:latin typeface="Times New Roman" panose="02020603050405020304" pitchFamily="18" charset="0"/>
                <a:ea typeface="+mj-ea"/>
                <a:cs typeface="Times New Roman" panose="02020603050405020304" pitchFamily="18" charset="0"/>
              </a:rPr>
              <a:t>Bloomberg Terminal</a:t>
            </a:r>
            <a:r>
              <a:rPr lang="zh-CN" altLang="en-US" sz="2800" b="1">
                <a:latin typeface="Times New Roman" panose="02020603050405020304" pitchFamily="18" charset="0"/>
                <a:ea typeface="+mj-ea"/>
                <a:cs typeface="Times New Roman" panose="02020603050405020304" pitchFamily="18" charset="0"/>
              </a:rPr>
              <a:t>）</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009" y="601079"/>
            <a:ext cx="7013084"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FactSet</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1803924" y="622284"/>
            <a:ext cx="1295512" cy="502964"/>
          </a:xfrm>
          <a:prstGeom prst="rect">
            <a:avLst/>
          </a:prstGeom>
        </p:spPr>
      </p:pic>
      <p:sp>
        <p:nvSpPr>
          <p:cNvPr id="6" name="矩形 5"/>
          <p:cNvSpPr/>
          <p:nvPr>
            <p:custDataLst>
              <p:tags r:id="rId2"/>
            </p:custDataLst>
          </p:nvPr>
        </p:nvSpPr>
        <p:spPr>
          <a:xfrm>
            <a:off x="1159064" y="1595709"/>
            <a:ext cx="6237160" cy="1821222"/>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8" rIns="228978" bIns="16757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lang="zh-CN" altLang="en-US" sz="2000" dirty="0">
                <a:solidFill>
                  <a:schemeClr val="tx1">
                    <a:lumMod val="85000"/>
                    <a:lumOff val="15000"/>
                  </a:schemeClr>
                </a:solidFill>
                <a:latin typeface="+mn-ea"/>
                <a:cs typeface="+mn-ea"/>
              </a:rPr>
              <a:t>    </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FactSet</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是一家美国金融服务公司，其提供的金融数据与分析平台服务于投资管理、投资银行、咨询等领域。界面友好，支持高度自定义和灵活的数据导出，适用于复杂的研究和分析需求。</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7" name="矩形 6"/>
          <p:cNvSpPr/>
          <p:nvPr>
            <p:custDataLst>
              <p:tags r:id="rId3"/>
            </p:custDataLst>
          </p:nvPr>
        </p:nvSpPr>
        <p:spPr>
          <a:xfrm>
            <a:off x="725395" y="1714500"/>
            <a:ext cx="300648" cy="1872341"/>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custDataLst>
              <p:tags r:id="rId4"/>
            </p:custDataLst>
          </p:nvPr>
        </p:nvSpPr>
        <p:spPr>
          <a:xfrm>
            <a:off x="1159064" y="3683354"/>
            <a:ext cx="6237160" cy="1821222"/>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FactSet</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提供了全球股票、债券、基金、衍生品、外汇、商品等多种金融产品的实时和历史价格数据。 通过</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API</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提供数据接入服务，方便客户将其数据和服务整合到内部系统或第三方应用中。 </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矩形 9"/>
          <p:cNvSpPr/>
          <p:nvPr>
            <p:custDataLst>
              <p:tags r:id="rId5"/>
            </p:custDataLst>
          </p:nvPr>
        </p:nvSpPr>
        <p:spPr>
          <a:xfrm>
            <a:off x="725395" y="3801177"/>
            <a:ext cx="300648" cy="18307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0528" y="1714500"/>
            <a:ext cx="4572000" cy="3429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8" name="矩形 7"/>
          <p:cNvSpPr/>
          <p:nvPr>
            <p:custDataLst>
              <p:tags r:id="rId1"/>
            </p:custDataLst>
          </p:nvPr>
        </p:nvSpPr>
        <p:spPr>
          <a:xfrm>
            <a:off x="1259495" y="3761772"/>
            <a:ext cx="6426096" cy="1879938"/>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Wind</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金融终端提供实时及历史行情数据，</a:t>
            </a:r>
            <a:r>
              <a:rPr kumimoji="1" lang="zh-CN" altLang="en-US" sz="2100" dirty="0">
                <a:solidFill>
                  <a:prstClr val="black"/>
                </a:solidFill>
                <a:latin typeface="Times New Roman" panose="02020603050405020304" pitchFamily="18" charset="0"/>
                <a:ea typeface="宋体" panose="02010600030101010101" pitchFamily="2" charset="-122"/>
              </a:rPr>
              <a:t>其内置强大的分析工具，支持对各类金融产品进行深入的基本面分析和技术分析，包括财务指标计算、图形绘制、量化策略模拟等。</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矩形 8"/>
          <p:cNvSpPr/>
          <p:nvPr>
            <p:custDataLst>
              <p:tags r:id="rId2"/>
            </p:custDataLst>
          </p:nvPr>
        </p:nvSpPr>
        <p:spPr>
          <a:xfrm>
            <a:off x="729601" y="3761773"/>
            <a:ext cx="300649" cy="187993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3"/>
            </p:custDataLst>
          </p:nvPr>
        </p:nvSpPr>
        <p:spPr>
          <a:xfrm>
            <a:off x="1259495" y="1635763"/>
            <a:ext cx="6553416" cy="1872984"/>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8" rIns="228978" bIns="167577" rtlCol="0" anchor="ctr">
            <a:noAutofit/>
          </a:bodyPr>
          <a:lstStyle/>
          <a:p>
            <a:pPr>
              <a:lnSpc>
                <a:spcPct val="130000"/>
              </a:lnSpc>
            </a:pPr>
            <a:r>
              <a:rPr lang="zh-CN" altLang="en-US" sz="2000" dirty="0">
                <a:solidFill>
                  <a:schemeClr val="tx1">
                    <a:lumMod val="85000"/>
                    <a:lumOff val="15000"/>
                  </a:schemeClr>
                </a:solidFill>
                <a:latin typeface="+mn-ea"/>
                <a:cs typeface="+mn-ea"/>
              </a:rPr>
              <a:t>    </a:t>
            </a:r>
            <a:r>
              <a:rPr kumimoji="1" lang="en-US" altLang="zh-CN" sz="2100" dirty="0">
                <a:solidFill>
                  <a:prstClr val="black"/>
                </a:solidFill>
                <a:latin typeface="Times New Roman" panose="02020603050405020304" pitchFamily="18" charset="0"/>
                <a:ea typeface="宋体" panose="02010600030101010101" pitchFamily="2" charset="-122"/>
              </a:rPr>
              <a:t>Wind</a:t>
            </a:r>
            <a:r>
              <a:rPr kumimoji="1" lang="zh-CN" altLang="en-US" sz="2100" dirty="0">
                <a:solidFill>
                  <a:prstClr val="black"/>
                </a:solidFill>
                <a:latin typeface="Times New Roman" panose="02020603050405020304" pitchFamily="18" charset="0"/>
                <a:ea typeface="宋体" panose="02010600030101010101" pitchFamily="2" charset="-122"/>
              </a:rPr>
              <a:t>是是金融行业专业人士和学术研究者广泛使用的综合性金融信息服务工具，由上海万得信息技术股份有限公司（</a:t>
            </a:r>
            <a:r>
              <a:rPr kumimoji="1" lang="en-US" altLang="zh-CN" sz="2100" dirty="0">
                <a:solidFill>
                  <a:prstClr val="black"/>
                </a:solidFill>
                <a:latin typeface="Times New Roman" panose="02020603050405020304" pitchFamily="18" charset="0"/>
                <a:ea typeface="宋体" panose="02010600030101010101" pitchFamily="2" charset="-122"/>
              </a:rPr>
              <a:t>Wind</a:t>
            </a:r>
            <a:r>
              <a:rPr kumimoji="1" lang="zh-CN" altLang="en-US" sz="2100" dirty="0">
                <a:solidFill>
                  <a:prstClr val="black"/>
                </a:solidFill>
                <a:latin typeface="Times New Roman" panose="02020603050405020304" pitchFamily="18" charset="0"/>
                <a:ea typeface="宋体" panose="02010600030101010101" pitchFamily="2" charset="-122"/>
              </a:rPr>
              <a:t>资讯）开发并维护。</a:t>
            </a:r>
            <a:endParaRPr kumimoji="1" lang="zh-CN" altLang="en-US" sz="2100" dirty="0">
              <a:solidFill>
                <a:prstClr val="black"/>
              </a:solidFill>
              <a:latin typeface="Times New Roman" panose="02020603050405020304" pitchFamily="18" charset="0"/>
              <a:ea typeface="宋体" panose="02010600030101010101" pitchFamily="2" charset="-122"/>
            </a:endParaRPr>
          </a:p>
        </p:txBody>
      </p:sp>
      <p:sp>
        <p:nvSpPr>
          <p:cNvPr id="11" name="矩形 10"/>
          <p:cNvSpPr/>
          <p:nvPr>
            <p:custDataLst>
              <p:tags r:id="rId4"/>
            </p:custDataLst>
          </p:nvPr>
        </p:nvSpPr>
        <p:spPr>
          <a:xfrm>
            <a:off x="729601" y="1718004"/>
            <a:ext cx="300649" cy="1790743"/>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591" y="1829143"/>
            <a:ext cx="4237136" cy="2328147"/>
          </a:xfrm>
          <a:prstGeom prst="rect">
            <a:avLst/>
          </a:prstGeom>
        </p:spPr>
      </p:pic>
      <p:sp>
        <p:nvSpPr>
          <p:cNvPr id="2" name="文本框 1"/>
          <p:cNvSpPr txBox="1"/>
          <p:nvPr/>
        </p:nvSpPr>
        <p:spPr>
          <a:xfrm>
            <a:off x="284009" y="601079"/>
            <a:ext cx="7013084"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Wind</a:t>
            </a:r>
            <a:r>
              <a:rPr lang="zh-CN" altLang="en-US" sz="2800" b="1">
                <a:latin typeface="Times New Roman" panose="02020603050405020304" pitchFamily="18" charset="0"/>
                <a:ea typeface="+mj-ea"/>
                <a:cs typeface="Times New Roman" panose="02020603050405020304" pitchFamily="18" charset="0"/>
              </a:rPr>
              <a:t>金融终端</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aphicFrame>
        <p:nvGraphicFramePr>
          <p:cNvPr id="49" name="表格 48"/>
          <p:cNvGraphicFramePr>
            <a:graphicFrameLocks noGrp="1"/>
          </p:cNvGraphicFramePr>
          <p:nvPr/>
        </p:nvGraphicFramePr>
        <p:xfrm>
          <a:off x="1113098" y="1375533"/>
          <a:ext cx="9965803" cy="4205824"/>
        </p:xfrm>
        <a:graphic>
          <a:graphicData uri="http://schemas.openxmlformats.org/drawingml/2006/table">
            <a:tbl>
              <a:tblPr firstRow="1" bandRow="1">
                <a:tableStyleId>{ED083AE6-46FA-4A59-8FB0-9F97EB10719F}</a:tableStyleId>
              </a:tblPr>
              <a:tblGrid>
                <a:gridCol w="1873170"/>
                <a:gridCol w="2500132"/>
                <a:gridCol w="2037144"/>
                <a:gridCol w="3555357"/>
              </a:tblGrid>
              <a:tr h="499566">
                <a:tc>
                  <a:txBody>
                    <a:bodyPr/>
                    <a:lstStyle/>
                    <a:p>
                      <a:pPr algn="l"/>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l"/>
                      <a:r>
                        <a:rPr lang="zh-CN" altLang="en-US" sz="1800" b="1" cap="none" spc="0" dirty="0">
                          <a:solidFill>
                            <a:schemeClr val="accent4"/>
                          </a:solidFill>
                          <a:effectLst/>
                        </a:rPr>
                        <a:t>彭博终端</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l"/>
                      <a:r>
                        <a:rPr kumimoji="1" lang="en-US" altLang="zh-CN" sz="2100" b="1" kern="1200" cap="none" spc="0" dirty="0">
                          <a:solidFill>
                            <a:schemeClr val="accent4"/>
                          </a:solidFill>
                          <a:effectLst/>
                          <a:latin typeface="Times New Roman" panose="02020603050405020304" pitchFamily="18" charset="0"/>
                          <a:ea typeface="宋体" panose="02010600030101010101" pitchFamily="2" charset="-122"/>
                          <a:cs typeface="+mn-cs"/>
                        </a:rPr>
                        <a:t>FactSet</a:t>
                      </a:r>
                      <a:endParaRPr kumimoji="1" lang="zh-CN" altLang="en-US" sz="2100" b="1" kern="1200" cap="none" spc="0" dirty="0">
                        <a:solidFill>
                          <a:schemeClr val="accent4"/>
                        </a:solidFill>
                        <a:effectLst/>
                        <a:latin typeface="Times New Roman" panose="02020603050405020304" pitchFamily="18" charset="0"/>
                        <a:ea typeface="宋体" panose="0201060003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l"/>
                      <a:r>
                        <a:rPr kumimoji="1" lang="en-US" altLang="zh-CN" sz="2100" b="1" kern="1200" cap="none" spc="0" dirty="0">
                          <a:solidFill>
                            <a:schemeClr val="accent4"/>
                          </a:solidFill>
                          <a:effectLst/>
                          <a:latin typeface="Times New Roman" panose="02020603050405020304" pitchFamily="18" charset="0"/>
                          <a:ea typeface="宋体" panose="02010600030101010101" pitchFamily="2" charset="-122"/>
                          <a:cs typeface="+mn-cs"/>
                        </a:rPr>
                        <a:t>Wind</a:t>
                      </a:r>
                      <a:endParaRPr kumimoji="1" lang="zh-CN" altLang="en-US" sz="2100" b="1" kern="1200" cap="none" spc="0" dirty="0">
                        <a:solidFill>
                          <a:schemeClr val="accent4"/>
                        </a:solidFill>
                        <a:effectLst/>
                        <a:latin typeface="Times New Roman" panose="02020603050405020304" pitchFamily="18" charset="0"/>
                        <a:ea typeface="宋体" panose="0201060003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r>
              <a:tr h="701184">
                <a:tc>
                  <a:txBody>
                    <a:bodyPr/>
                    <a:lstStyle/>
                    <a:p>
                      <a:pPr algn="l"/>
                      <a:r>
                        <a:rPr lang="zh-CN" altLang="en-US" sz="1800" b="1" cap="none" spc="0" dirty="0">
                          <a:solidFill>
                            <a:schemeClr val="accent4"/>
                          </a:solidFill>
                          <a:effectLst/>
                        </a:rPr>
                        <a:t>全球覆盖度</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l"/>
                      <a:r>
                        <a:rPr lang="zh-CN" altLang="en-US" sz="1800" b="1" cap="none" spc="0" dirty="0">
                          <a:solidFill>
                            <a:schemeClr val="accent4"/>
                          </a:solidFill>
                          <a:effectLst/>
                        </a:rPr>
                        <a:t>全球金融市场覆盖最广</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cap="none" spc="0" dirty="0">
                          <a:solidFill>
                            <a:schemeClr val="accent4"/>
                          </a:solidFill>
                          <a:effectLst/>
                        </a:rPr>
                        <a:t>紧随彭博终端后</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a:txBody>
                    <a:bodyPr/>
                    <a:lstStyle/>
                    <a:p>
                      <a:pPr algn="l"/>
                      <a:r>
                        <a:rPr lang="zh-CN" altLang="en-US" sz="1800" b="1" cap="none" spc="0" dirty="0">
                          <a:solidFill>
                            <a:schemeClr val="accent4"/>
                          </a:solidFill>
                          <a:effectLst/>
                        </a:rPr>
                        <a:t>专注于中国市场并极具竞争力</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r>
              <a:tr h="1302199">
                <a:tc>
                  <a:txBody>
                    <a:bodyPr/>
                    <a:lstStyle/>
                    <a:p>
                      <a:pPr algn="l"/>
                      <a:r>
                        <a:rPr lang="zh-CN" altLang="en-US" sz="1800" b="1" cap="none" spc="0" dirty="0">
                          <a:solidFill>
                            <a:schemeClr val="accent4"/>
                          </a:solidFill>
                          <a:effectLst/>
                        </a:rPr>
                        <a:t>服务对象</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gridSpan="2">
                  <a:txBody>
                    <a:bodyPr/>
                    <a:lstStyle/>
                    <a:p>
                      <a:pPr algn="l"/>
                      <a:r>
                        <a:rPr lang="zh-CN" altLang="en-US" sz="1800" b="1" cap="none" spc="0" dirty="0">
                          <a:solidFill>
                            <a:schemeClr val="accent4"/>
                          </a:solidFill>
                          <a:effectLst/>
                        </a:rPr>
                        <a:t>更倾向于国际化的金融机构和大型投资机构</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hMerge="1">
                  <a:tcPr/>
                </a:tc>
                <a:tc>
                  <a:txBody>
                    <a:bodyPr/>
                    <a:lstStyle/>
                    <a:p>
                      <a:pPr algn="l"/>
                      <a:r>
                        <a:rPr lang="zh-CN" altLang="en-US" sz="1800" b="1" cap="none" spc="0" dirty="0">
                          <a:solidFill>
                            <a:schemeClr val="accent4"/>
                          </a:solidFill>
                          <a:effectLst/>
                        </a:rPr>
                        <a:t>在中国市场中广泛服务于国内外各大金融机构、研究机构和个人投资者</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r>
              <a:tr h="701184">
                <a:tc>
                  <a:txBody>
                    <a:bodyPr/>
                    <a:lstStyle/>
                    <a:p>
                      <a:pPr algn="l"/>
                      <a:r>
                        <a:rPr lang="zh-CN" altLang="en-US" sz="1800" b="1" cap="none" spc="0" dirty="0">
                          <a:solidFill>
                            <a:schemeClr val="accent4"/>
                          </a:solidFill>
                          <a:effectLst/>
                        </a:rPr>
                        <a:t>功能侧重</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gridSpan="2">
                  <a:txBody>
                    <a:bodyPr/>
                    <a:lstStyle/>
                    <a:p>
                      <a:pPr algn="l"/>
                      <a:r>
                        <a:rPr lang="zh-CN" altLang="en-US" sz="1800" b="1" cap="none" spc="0" dirty="0">
                          <a:solidFill>
                            <a:schemeClr val="accent4"/>
                          </a:solidFill>
                          <a:effectLst/>
                        </a:rPr>
                        <a:t>在金融工具和研究功能上更加丰富和完善</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c hMerge="1">
                  <a:tcPr/>
                </a:tc>
                <a:tc>
                  <a:txBody>
                    <a:bodyPr/>
                    <a:lstStyle/>
                    <a:p>
                      <a:pPr algn="l"/>
                      <a:r>
                        <a:rPr lang="zh-CN" altLang="en-US" sz="1800" b="1" cap="none" spc="0" dirty="0">
                          <a:solidFill>
                            <a:schemeClr val="accent4"/>
                          </a:solidFill>
                          <a:effectLst/>
                        </a:rPr>
                        <a:t>在国内市场数据和本地化服务上表现突出</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tcPr>
                </a:tc>
              </a:tr>
              <a:tr h="1001691">
                <a:tc>
                  <a:txBody>
                    <a:bodyPr/>
                    <a:lstStyle/>
                    <a:p>
                      <a:pPr algn="l"/>
                      <a:r>
                        <a:rPr lang="zh-CN" altLang="en-US" sz="1800" b="1" cap="none" spc="0" dirty="0">
                          <a:solidFill>
                            <a:schemeClr val="accent4"/>
                          </a:solidFill>
                          <a:effectLst/>
                        </a:rPr>
                        <a:t>成本考虑</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l"/>
                      <a:r>
                        <a:rPr lang="zh-CN" altLang="en-US" sz="1800" b="1" cap="none" spc="0" dirty="0">
                          <a:solidFill>
                            <a:schemeClr val="accent4"/>
                          </a:solidFill>
                          <a:effectLst/>
                        </a:rPr>
                        <a:t>价格相对较高，适合高端专业市场</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tcPr>
                </a:tc>
                <a:tc hMerge="1">
                  <a:tcPr/>
                </a:tc>
                <a:tc>
                  <a:txBody>
                    <a:bodyPr/>
                    <a:lstStyle/>
                    <a:p>
                      <a:pPr algn="l"/>
                      <a:r>
                        <a:rPr lang="zh-CN" altLang="en-US" sz="1800" b="1" cap="none" spc="0" dirty="0">
                          <a:solidFill>
                            <a:schemeClr val="accent4"/>
                          </a:solidFill>
                          <a:effectLst/>
                        </a:rPr>
                        <a:t>对于预算有限但需关注中国市场的用户更具性价比</a:t>
                      </a:r>
                      <a:endParaRPr lang="zh-CN" altLang="en-US" sz="1800" b="1" cap="none" spc="0" dirty="0">
                        <a:solidFill>
                          <a:schemeClr val="accent4"/>
                        </a:solidFill>
                        <a:effectLst/>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6" name="文本框 5"/>
          <p:cNvSpPr txBox="1"/>
          <p:nvPr/>
        </p:nvSpPr>
        <p:spPr>
          <a:xfrm>
            <a:off x="284009" y="601079"/>
            <a:ext cx="7013084" cy="523220"/>
          </a:xfrm>
          <a:prstGeom prst="rect">
            <a:avLst/>
          </a:prstGeom>
          <a:noFill/>
        </p:spPr>
        <p:txBody>
          <a:bodyPr wrap="square">
            <a:spAutoFit/>
          </a:bodyPr>
          <a:lstStyle/>
          <a:p>
            <a:r>
              <a:rPr lang="zh-CN" altLang="en-US" sz="2800" b="1">
                <a:latin typeface="Times New Roman" panose="02020603050405020304" pitchFamily="18" charset="0"/>
                <a:ea typeface="+mj-ea"/>
                <a:cs typeface="Times New Roman" panose="02020603050405020304" pitchFamily="18" charset="0"/>
              </a:rPr>
              <a:t>对比与选择</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金融计算的挑战与未来</a:t>
            </a:r>
            <a:endParaRPr lang="zh-CN" altLang="en-US"/>
          </a:p>
        </p:txBody>
      </p:sp>
      <p:sp>
        <p:nvSpPr>
          <p:cNvPr id="4" name="日期占位符 3"/>
          <p:cNvSpPr>
            <a:spLocks noGrp="1"/>
          </p:cNvSpPr>
          <p:nvPr>
            <p:ph type="dt" sz="half" idx="10"/>
          </p:nvPr>
        </p:nvSpPr>
        <p:spPr/>
        <p:txBody>
          <a:bodyPr/>
          <a:lstStyle/>
          <a:p>
            <a:fld id="{51B99F44-D88B-4372-8D36-67402455DAA2}"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endParaRPr lang="zh-CN" altLang="en-US"/>
          </a:p>
        </p:txBody>
      </p:sp>
      <p:sp>
        <p:nvSpPr>
          <p:cNvPr id="5" name="标题 4"/>
          <p:cNvSpPr>
            <a:spLocks noGrp="1"/>
          </p:cNvSpPr>
          <p:nvPr>
            <p:ph type="title"/>
          </p:nvPr>
        </p:nvSpPr>
        <p:spPr/>
        <p:txBody>
          <a:bodyPr/>
          <a:lstStyle/>
          <a:p>
            <a:r>
              <a:rPr lang="zh-CN" altLang="en-US"/>
              <a:t>金融市场的交易量是巨大的</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18" name="任意多边形 17"/>
          <p:cNvSpPr/>
          <p:nvPr>
            <p:custDataLst>
              <p:tags r:id="rId1"/>
            </p:custDataLst>
          </p:nvPr>
        </p:nvSpPr>
        <p:spPr>
          <a:xfrm flipV="1">
            <a:off x="3126077" y="2357462"/>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任意多边形 18"/>
          <p:cNvSpPr/>
          <p:nvPr>
            <p:custDataLst>
              <p:tags r:id="rId2"/>
            </p:custDataLst>
          </p:nvPr>
        </p:nvSpPr>
        <p:spPr>
          <a:xfrm flipH="1">
            <a:off x="7936837" y="2793707"/>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任意多边形 29"/>
          <p:cNvSpPr/>
          <p:nvPr>
            <p:custDataLst>
              <p:tags r:id="rId3"/>
            </p:custDataLst>
          </p:nvPr>
        </p:nvSpPr>
        <p:spPr>
          <a:xfrm flipV="1">
            <a:off x="3126077" y="3468077"/>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任意多边形 19"/>
          <p:cNvSpPr/>
          <p:nvPr>
            <p:custDataLst>
              <p:tags r:id="rId4"/>
            </p:custDataLst>
          </p:nvPr>
        </p:nvSpPr>
        <p:spPr>
          <a:xfrm flipH="1">
            <a:off x="7936837" y="3904322"/>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任意多边形 21"/>
          <p:cNvSpPr/>
          <p:nvPr>
            <p:custDataLst>
              <p:tags r:id="rId5"/>
            </p:custDataLst>
          </p:nvPr>
        </p:nvSpPr>
        <p:spPr>
          <a:xfrm flipV="1">
            <a:off x="3126077" y="4578692"/>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任意多边形 22"/>
          <p:cNvSpPr/>
          <p:nvPr>
            <p:custDataLst>
              <p:tags r:id="rId6"/>
            </p:custDataLst>
          </p:nvPr>
        </p:nvSpPr>
        <p:spPr>
          <a:xfrm flipH="1">
            <a:off x="7936837" y="5014937"/>
            <a:ext cx="1021715" cy="192405"/>
          </a:xfrm>
          <a:custGeom>
            <a:avLst/>
            <a:gdLst>
              <a:gd name="connsiteX0" fmla="*/ 0 w 469"/>
              <a:gd name="connsiteY0" fmla="*/ 0 h 303"/>
              <a:gd name="connsiteX1" fmla="*/ 0 w 469"/>
              <a:gd name="connsiteY1" fmla="*/ 300 h 303"/>
              <a:gd name="connsiteX2" fmla="*/ 469 w 469"/>
              <a:gd name="connsiteY2" fmla="*/ 303 h 303"/>
            </a:gdLst>
            <a:ahLst/>
            <a:cxnLst>
              <a:cxn ang="0">
                <a:pos x="connsiteX0" y="connsiteY0"/>
              </a:cxn>
              <a:cxn ang="0">
                <a:pos x="connsiteX1" y="connsiteY1"/>
              </a:cxn>
              <a:cxn ang="0">
                <a:pos x="connsiteX2" y="connsiteY2"/>
              </a:cxn>
            </a:cxnLst>
            <a:rect l="l" t="t" r="r" b="b"/>
            <a:pathLst>
              <a:path w="469" h="303">
                <a:moveTo>
                  <a:pt x="0" y="0"/>
                </a:moveTo>
                <a:lnTo>
                  <a:pt x="0" y="300"/>
                </a:lnTo>
                <a:lnTo>
                  <a:pt x="469" y="303"/>
                </a:lnTo>
              </a:path>
            </a:pathLst>
          </a:custGeom>
          <a:noFill/>
          <a:ln w="6350">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Shape 497"/>
          <p:cNvSpPr/>
          <p:nvPr>
            <p:custDataLst>
              <p:tags r:id="rId7"/>
            </p:custDataLst>
          </p:nvPr>
        </p:nvSpPr>
        <p:spPr>
          <a:xfrm>
            <a:off x="8377209" y="2639084"/>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outerShdw blurRad="381000" dist="292100" dir="5400000" algn="t" rotWithShape="0">
              <a:schemeClr val="accent4">
                <a:lumMod val="75000"/>
                <a:alpha val="20000"/>
              </a:schemeClr>
            </a:out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34" name="Shape 497"/>
          <p:cNvSpPr/>
          <p:nvPr>
            <p:custDataLst>
              <p:tags r:id="rId8"/>
            </p:custDataLst>
          </p:nvPr>
        </p:nvSpPr>
        <p:spPr>
          <a:xfrm>
            <a:off x="8377209" y="2639084"/>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36" name="Shape 501"/>
          <p:cNvSpPr/>
          <p:nvPr>
            <p:custDataLst>
              <p:tags r:id="rId9"/>
            </p:custDataLst>
          </p:nvPr>
        </p:nvSpPr>
        <p:spPr>
          <a:xfrm>
            <a:off x="9007764" y="2264434"/>
            <a:ext cx="772795" cy="773430"/>
          </a:xfrm>
          <a:prstGeom prst="ellipse">
            <a:avLst/>
          </a:pr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62" name="直接连接符 61"/>
          <p:cNvCxnSpPr/>
          <p:nvPr>
            <p:custDataLst>
              <p:tags r:id="rId10"/>
            </p:custDataLst>
          </p:nvPr>
        </p:nvCxnSpPr>
        <p:spPr>
          <a:xfrm>
            <a:off x="9190644" y="3881779"/>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custDataLst>
              <p:tags r:id="rId11"/>
            </p:custDataLst>
          </p:nvPr>
        </p:nvSpPr>
        <p:spPr>
          <a:xfrm>
            <a:off x="8657879" y="4027194"/>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根据数据，比特币的日均交易量通常在几十亿美元以上。</a:t>
            </a:r>
            <a:endParaRPr lang="zh-CN" altLang="en-US" sz="1400" b="1">
              <a:solidFill>
                <a:srgbClr val="FFFFFF">
                  <a:alpha val="80000"/>
                </a:srgbClr>
              </a:solidFill>
              <a:latin typeface="+mn-ea"/>
              <a:cs typeface="+mn-ea"/>
            </a:endParaRPr>
          </a:p>
        </p:txBody>
      </p:sp>
      <p:sp>
        <p:nvSpPr>
          <p:cNvPr id="41" name="矩形 40"/>
          <p:cNvSpPr/>
          <p:nvPr>
            <p:custDataLst>
              <p:tags r:id="rId12"/>
            </p:custDataLst>
          </p:nvPr>
        </p:nvSpPr>
        <p:spPr>
          <a:xfrm>
            <a:off x="8657879" y="3101999"/>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数字资产市场</a:t>
            </a:r>
            <a:endParaRPr lang="zh-CN" altLang="en-US" b="1">
              <a:solidFill>
                <a:srgbClr val="FFFFFF"/>
              </a:solidFill>
              <a:latin typeface="+mn-ea"/>
              <a:cs typeface="+mn-ea"/>
            </a:endParaRPr>
          </a:p>
        </p:txBody>
      </p:sp>
      <p:sp>
        <p:nvSpPr>
          <p:cNvPr id="46" name="Shape 497"/>
          <p:cNvSpPr/>
          <p:nvPr>
            <p:custDataLst>
              <p:tags r:id="rId13"/>
            </p:custDataLst>
          </p:nvPr>
        </p:nvSpPr>
        <p:spPr>
          <a:xfrm>
            <a:off x="3927764" y="2639084"/>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outerShdw blurRad="381000" dist="292100" dir="5400000" algn="t" rotWithShape="0">
              <a:schemeClr val="accent4">
                <a:lumMod val="75000"/>
                <a:alpha val="20000"/>
              </a:schemeClr>
            </a:out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48" name="Shape 497"/>
          <p:cNvSpPr/>
          <p:nvPr>
            <p:custDataLst>
              <p:tags r:id="rId14"/>
            </p:custDataLst>
          </p:nvPr>
        </p:nvSpPr>
        <p:spPr>
          <a:xfrm>
            <a:off x="3927764" y="2639084"/>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49" name="Shape 501"/>
          <p:cNvSpPr/>
          <p:nvPr>
            <p:custDataLst>
              <p:tags r:id="rId15"/>
            </p:custDataLst>
          </p:nvPr>
        </p:nvSpPr>
        <p:spPr>
          <a:xfrm>
            <a:off x="4558319" y="2264434"/>
            <a:ext cx="772795" cy="773430"/>
          </a:xfrm>
          <a:prstGeom prst="ellipse">
            <a:avLst/>
          </a:pr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52" name="直接连接符 51"/>
          <p:cNvCxnSpPr/>
          <p:nvPr>
            <p:custDataLst>
              <p:tags r:id="rId16"/>
            </p:custDataLst>
          </p:nvPr>
        </p:nvCxnSpPr>
        <p:spPr>
          <a:xfrm>
            <a:off x="4741199" y="3881779"/>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50" name="矩形 49"/>
          <p:cNvSpPr/>
          <p:nvPr>
            <p:custDataLst>
              <p:tags r:id="rId17"/>
            </p:custDataLst>
          </p:nvPr>
        </p:nvSpPr>
        <p:spPr>
          <a:xfrm>
            <a:off x="4209069" y="4027194"/>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根据2021年的数据，外汇市场每天的平均交易量超过6.6万亿美元。</a:t>
            </a:r>
            <a:endParaRPr lang="zh-CN" altLang="en-US" sz="1400" b="1">
              <a:solidFill>
                <a:srgbClr val="FFFFFF">
                  <a:alpha val="80000"/>
                </a:srgbClr>
              </a:solidFill>
              <a:latin typeface="+mn-ea"/>
              <a:cs typeface="+mn-ea"/>
            </a:endParaRPr>
          </a:p>
        </p:txBody>
      </p:sp>
      <p:sp>
        <p:nvSpPr>
          <p:cNvPr id="51" name="矩形 50"/>
          <p:cNvSpPr/>
          <p:nvPr>
            <p:custDataLst>
              <p:tags r:id="rId18"/>
            </p:custDataLst>
          </p:nvPr>
        </p:nvSpPr>
        <p:spPr>
          <a:xfrm>
            <a:off x="4209069" y="3101999"/>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外汇市场</a:t>
            </a:r>
            <a:endParaRPr lang="zh-CN" altLang="en-US" b="1">
              <a:solidFill>
                <a:srgbClr val="FFFFFF"/>
              </a:solidFill>
              <a:latin typeface="+mn-ea"/>
              <a:cs typeface="+mn-ea"/>
            </a:endParaRPr>
          </a:p>
        </p:txBody>
      </p:sp>
      <p:sp>
        <p:nvSpPr>
          <p:cNvPr id="53" name="Shape 497"/>
          <p:cNvSpPr/>
          <p:nvPr>
            <p:custDataLst>
              <p:tags r:id="rId19"/>
            </p:custDataLst>
          </p:nvPr>
        </p:nvSpPr>
        <p:spPr>
          <a:xfrm>
            <a:off x="6121689" y="2639084"/>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54" name="Shape 497"/>
          <p:cNvSpPr/>
          <p:nvPr>
            <p:custDataLst>
              <p:tags r:id="rId20"/>
            </p:custDataLst>
          </p:nvPr>
        </p:nvSpPr>
        <p:spPr>
          <a:xfrm>
            <a:off x="6121689" y="2639084"/>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55" name="Shape 501"/>
          <p:cNvSpPr/>
          <p:nvPr>
            <p:custDataLst>
              <p:tags r:id="rId21"/>
            </p:custDataLst>
          </p:nvPr>
        </p:nvSpPr>
        <p:spPr>
          <a:xfrm>
            <a:off x="6752244" y="2264434"/>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58" name="直接连接符 57"/>
          <p:cNvCxnSpPr/>
          <p:nvPr>
            <p:custDataLst>
              <p:tags r:id="rId22"/>
            </p:custDataLst>
          </p:nvPr>
        </p:nvCxnSpPr>
        <p:spPr>
          <a:xfrm>
            <a:off x="6935759" y="3881779"/>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custDataLst>
              <p:tags r:id="rId23"/>
            </p:custDataLst>
          </p:nvPr>
        </p:nvSpPr>
        <p:spPr>
          <a:xfrm>
            <a:off x="6402994" y="4027194"/>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以芝加哥商品交易所（CME）为例，该交易所每天的期货交易量可以达到数百万份合约。</a:t>
            </a:r>
            <a:endParaRPr lang="zh-CN" altLang="en-US" sz="1400" b="1">
              <a:solidFill>
                <a:srgbClr val="FFFFFF">
                  <a:alpha val="80000"/>
                </a:srgbClr>
              </a:solidFill>
              <a:latin typeface="+mn-ea"/>
              <a:cs typeface="+mn-ea"/>
            </a:endParaRPr>
          </a:p>
        </p:txBody>
      </p:sp>
      <p:sp>
        <p:nvSpPr>
          <p:cNvPr id="57" name="矩形 56"/>
          <p:cNvSpPr/>
          <p:nvPr>
            <p:custDataLst>
              <p:tags r:id="rId24"/>
            </p:custDataLst>
          </p:nvPr>
        </p:nvSpPr>
        <p:spPr>
          <a:xfrm>
            <a:off x="6402994" y="3101999"/>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期货市场</a:t>
            </a:r>
            <a:endParaRPr lang="zh-CN" altLang="en-US" b="1">
              <a:solidFill>
                <a:srgbClr val="FFFFFF"/>
              </a:solidFill>
              <a:latin typeface="+mn-ea"/>
              <a:cs typeface="+mn-ea"/>
            </a:endParaRPr>
          </a:p>
        </p:txBody>
      </p:sp>
      <p:sp>
        <p:nvSpPr>
          <p:cNvPr id="59" name="Shape 497"/>
          <p:cNvSpPr/>
          <p:nvPr>
            <p:custDataLst>
              <p:tags r:id="rId25"/>
            </p:custDataLst>
          </p:nvPr>
        </p:nvSpPr>
        <p:spPr>
          <a:xfrm>
            <a:off x="1672879" y="2639084"/>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60" name="Shape 497"/>
          <p:cNvSpPr/>
          <p:nvPr>
            <p:custDataLst>
              <p:tags r:id="rId26"/>
            </p:custDataLst>
          </p:nvPr>
        </p:nvSpPr>
        <p:spPr>
          <a:xfrm>
            <a:off x="1672879" y="2639084"/>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61" name="Shape 501"/>
          <p:cNvSpPr/>
          <p:nvPr>
            <p:custDataLst>
              <p:tags r:id="rId27"/>
            </p:custDataLst>
          </p:nvPr>
        </p:nvSpPr>
        <p:spPr>
          <a:xfrm>
            <a:off x="2303434" y="2264434"/>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63" name="直接连接符 62"/>
          <p:cNvCxnSpPr/>
          <p:nvPr>
            <p:custDataLst>
              <p:tags r:id="rId28"/>
            </p:custDataLst>
          </p:nvPr>
        </p:nvCxnSpPr>
        <p:spPr>
          <a:xfrm>
            <a:off x="2486314" y="3881779"/>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29"/>
            </p:custDataLst>
          </p:nvPr>
        </p:nvSpPr>
        <p:spPr>
          <a:xfrm>
            <a:off x="1954184" y="4027194"/>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以美国纽约证券交易所（NYSE）为例，该交易所每天的平均交易量通常超过10亿股。</a:t>
            </a:r>
            <a:endParaRPr lang="zh-CN" altLang="en-US" sz="1400" b="1">
              <a:solidFill>
                <a:srgbClr val="FFFFFF">
                  <a:alpha val="80000"/>
                </a:srgbClr>
              </a:solidFill>
              <a:latin typeface="+mn-ea"/>
              <a:cs typeface="+mn-ea"/>
            </a:endParaRPr>
          </a:p>
        </p:txBody>
      </p:sp>
      <p:sp>
        <p:nvSpPr>
          <p:cNvPr id="65" name="矩形 64"/>
          <p:cNvSpPr/>
          <p:nvPr>
            <p:custDataLst>
              <p:tags r:id="rId30"/>
            </p:custDataLst>
          </p:nvPr>
        </p:nvSpPr>
        <p:spPr>
          <a:xfrm>
            <a:off x="1954184" y="3101999"/>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股票市场</a:t>
            </a:r>
            <a:endParaRPr lang="zh-CN" altLang="en-US" b="1">
              <a:solidFill>
                <a:srgbClr val="FFFFFF"/>
              </a:solidFill>
              <a:latin typeface="+mn-ea"/>
              <a:cs typeface="+mn-ea"/>
            </a:endParaRPr>
          </a:p>
        </p:txBody>
      </p:sp>
      <p:sp>
        <p:nvSpPr>
          <p:cNvPr id="66" name="任意多边形: 形状 9"/>
          <p:cNvSpPr/>
          <p:nvPr>
            <p:custDataLst>
              <p:tags r:id="rId31"/>
            </p:custDataLst>
          </p:nvPr>
        </p:nvSpPr>
        <p:spPr>
          <a:xfrm>
            <a:off x="4772314" y="2490494"/>
            <a:ext cx="344804" cy="320096"/>
          </a:xfrm>
          <a:custGeom>
            <a:avLst/>
            <a:gdLst>
              <a:gd name="connsiteX0" fmla="*/ 304458 w 344804"/>
              <a:gd name="connsiteY0" fmla="*/ 115 h 320096"/>
              <a:gd name="connsiteX1" fmla="*/ 39696 w 344804"/>
              <a:gd name="connsiteY1" fmla="*/ 115 h 320096"/>
              <a:gd name="connsiteX2" fmla="*/ 114 w 344804"/>
              <a:gd name="connsiteY2" fmla="*/ 40016 h 320096"/>
              <a:gd name="connsiteX3" fmla="*/ 114 w 344804"/>
              <a:gd name="connsiteY3" fmla="*/ 212035 h 320096"/>
              <a:gd name="connsiteX4" fmla="*/ 39696 w 344804"/>
              <a:gd name="connsiteY4" fmla="*/ 251935 h 320096"/>
              <a:gd name="connsiteX5" fmla="*/ 139092 w 344804"/>
              <a:gd name="connsiteY5" fmla="*/ 251935 h 320096"/>
              <a:gd name="connsiteX6" fmla="*/ 139092 w 344804"/>
              <a:gd name="connsiteY6" fmla="*/ 300704 h 320096"/>
              <a:gd name="connsiteX7" fmla="*/ 84556 w 344804"/>
              <a:gd name="connsiteY7" fmla="*/ 300704 h 320096"/>
              <a:gd name="connsiteX8" fmla="*/ 74881 w 344804"/>
              <a:gd name="connsiteY8" fmla="*/ 310457 h 320096"/>
              <a:gd name="connsiteX9" fmla="*/ 84556 w 344804"/>
              <a:gd name="connsiteY9" fmla="*/ 320211 h 320096"/>
              <a:gd name="connsiteX10" fmla="*/ 252561 w 344804"/>
              <a:gd name="connsiteY10" fmla="*/ 320211 h 320096"/>
              <a:gd name="connsiteX11" fmla="*/ 262236 w 344804"/>
              <a:gd name="connsiteY11" fmla="*/ 310457 h 320096"/>
              <a:gd name="connsiteX12" fmla="*/ 252561 w 344804"/>
              <a:gd name="connsiteY12" fmla="*/ 300704 h 320096"/>
              <a:gd name="connsiteX13" fmla="*/ 198905 w 344804"/>
              <a:gd name="connsiteY13" fmla="*/ 300704 h 320096"/>
              <a:gd name="connsiteX14" fmla="*/ 198905 w 344804"/>
              <a:gd name="connsiteY14" fmla="*/ 251935 h 320096"/>
              <a:gd name="connsiteX15" fmla="*/ 305336 w 344804"/>
              <a:gd name="connsiteY15" fmla="*/ 251935 h 320096"/>
              <a:gd name="connsiteX16" fmla="*/ 344919 w 344804"/>
              <a:gd name="connsiteY16" fmla="*/ 212035 h 320096"/>
              <a:gd name="connsiteX17" fmla="*/ 344919 w 344804"/>
              <a:gd name="connsiteY17" fmla="*/ 40016 h 320096"/>
              <a:gd name="connsiteX18" fmla="*/ 304458 w 344804"/>
              <a:gd name="connsiteY18" fmla="*/ 115 h 320096"/>
              <a:gd name="connsiteX19" fmla="*/ 286865 w 344804"/>
              <a:gd name="connsiteY19" fmla="*/ 59523 h 320096"/>
              <a:gd name="connsiteX20" fmla="*/ 286865 w 344804"/>
              <a:gd name="connsiteY20" fmla="*/ 59523 h 320096"/>
              <a:gd name="connsiteX21" fmla="*/ 286865 w 344804"/>
              <a:gd name="connsiteY21" fmla="*/ 60410 h 320096"/>
              <a:gd name="connsiteX22" fmla="*/ 188350 w 344804"/>
              <a:gd name="connsiteY22" fmla="*/ 192528 h 320096"/>
              <a:gd name="connsiteX23" fmla="*/ 185711 w 344804"/>
              <a:gd name="connsiteY23" fmla="*/ 190754 h 320096"/>
              <a:gd name="connsiteX24" fmla="*/ 108305 w 344804"/>
              <a:gd name="connsiteY24" fmla="*/ 134006 h 320096"/>
              <a:gd name="connsiteX25" fmla="*/ 81038 w 344804"/>
              <a:gd name="connsiteY25" fmla="*/ 169473 h 320096"/>
              <a:gd name="connsiteX26" fmla="*/ 68723 w 344804"/>
              <a:gd name="connsiteY26" fmla="*/ 173907 h 320096"/>
              <a:gd name="connsiteX27" fmla="*/ 62566 w 344804"/>
              <a:gd name="connsiteY27" fmla="*/ 160607 h 320096"/>
              <a:gd name="connsiteX28" fmla="*/ 63445 w 344804"/>
              <a:gd name="connsiteY28" fmla="*/ 158833 h 320096"/>
              <a:gd name="connsiteX29" fmla="*/ 100389 w 344804"/>
              <a:gd name="connsiteY29" fmla="*/ 110065 h 320096"/>
              <a:gd name="connsiteX30" fmla="*/ 103908 w 344804"/>
              <a:gd name="connsiteY30" fmla="*/ 105631 h 320096"/>
              <a:gd name="connsiteX31" fmla="*/ 183951 w 344804"/>
              <a:gd name="connsiteY31" fmla="*/ 165040 h 320096"/>
              <a:gd name="connsiteX32" fmla="*/ 271033 w 344804"/>
              <a:gd name="connsiteY32" fmla="*/ 48883 h 320096"/>
              <a:gd name="connsiteX33" fmla="*/ 281587 w 344804"/>
              <a:gd name="connsiteY33" fmla="*/ 47109 h 320096"/>
              <a:gd name="connsiteX34" fmla="*/ 286865 w 344804"/>
              <a:gd name="connsiteY34" fmla="*/ 59523 h 3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804" h="320096">
                <a:moveTo>
                  <a:pt x="304458" y="115"/>
                </a:moveTo>
                <a:lnTo>
                  <a:pt x="39696" y="115"/>
                </a:lnTo>
                <a:cubicBezTo>
                  <a:pt x="17706" y="115"/>
                  <a:pt x="114" y="17849"/>
                  <a:pt x="114" y="40016"/>
                </a:cubicBezTo>
                <a:lnTo>
                  <a:pt x="114" y="212035"/>
                </a:lnTo>
                <a:cubicBezTo>
                  <a:pt x="114" y="234202"/>
                  <a:pt x="17706" y="251935"/>
                  <a:pt x="39696" y="251935"/>
                </a:cubicBezTo>
                <a:lnTo>
                  <a:pt x="139092" y="251935"/>
                </a:lnTo>
                <a:lnTo>
                  <a:pt x="139092" y="300704"/>
                </a:lnTo>
                <a:lnTo>
                  <a:pt x="84556" y="300704"/>
                </a:lnTo>
                <a:cubicBezTo>
                  <a:pt x="79278" y="300704"/>
                  <a:pt x="74881" y="305137"/>
                  <a:pt x="74881" y="310457"/>
                </a:cubicBezTo>
                <a:cubicBezTo>
                  <a:pt x="74881" y="315778"/>
                  <a:pt x="79278" y="320211"/>
                  <a:pt x="84556" y="320211"/>
                </a:cubicBezTo>
                <a:lnTo>
                  <a:pt x="252561" y="320211"/>
                </a:lnTo>
                <a:cubicBezTo>
                  <a:pt x="257839" y="320211"/>
                  <a:pt x="262236" y="315778"/>
                  <a:pt x="262236" y="310457"/>
                </a:cubicBezTo>
                <a:cubicBezTo>
                  <a:pt x="262236" y="305137"/>
                  <a:pt x="257839" y="300704"/>
                  <a:pt x="252561" y="300704"/>
                </a:cubicBezTo>
                <a:lnTo>
                  <a:pt x="198905" y="300704"/>
                </a:lnTo>
                <a:lnTo>
                  <a:pt x="198905" y="251935"/>
                </a:lnTo>
                <a:lnTo>
                  <a:pt x="305336" y="251935"/>
                </a:lnTo>
                <a:cubicBezTo>
                  <a:pt x="327327" y="251935"/>
                  <a:pt x="344919" y="234202"/>
                  <a:pt x="344919" y="212035"/>
                </a:cubicBezTo>
                <a:lnTo>
                  <a:pt x="344919" y="40016"/>
                </a:lnTo>
                <a:cubicBezTo>
                  <a:pt x="344039" y="18736"/>
                  <a:pt x="326447" y="115"/>
                  <a:pt x="304458" y="115"/>
                </a:cubicBezTo>
                <a:moveTo>
                  <a:pt x="286865" y="59523"/>
                </a:moveTo>
                <a:cubicBezTo>
                  <a:pt x="286865" y="59523"/>
                  <a:pt x="286865" y="60410"/>
                  <a:pt x="286865" y="59523"/>
                </a:cubicBezTo>
                <a:lnTo>
                  <a:pt x="286865" y="60410"/>
                </a:lnTo>
                <a:lnTo>
                  <a:pt x="188350" y="192528"/>
                </a:lnTo>
                <a:lnTo>
                  <a:pt x="185711" y="190754"/>
                </a:lnTo>
                <a:lnTo>
                  <a:pt x="108305" y="134006"/>
                </a:lnTo>
                <a:lnTo>
                  <a:pt x="81038" y="169473"/>
                </a:lnTo>
                <a:cubicBezTo>
                  <a:pt x="78399" y="173907"/>
                  <a:pt x="73121" y="175680"/>
                  <a:pt x="68723" y="173907"/>
                </a:cubicBezTo>
                <a:cubicBezTo>
                  <a:pt x="63445" y="172133"/>
                  <a:pt x="60807" y="165926"/>
                  <a:pt x="62566" y="160607"/>
                </a:cubicBezTo>
                <a:cubicBezTo>
                  <a:pt x="62566" y="159720"/>
                  <a:pt x="62566" y="159720"/>
                  <a:pt x="63445" y="158833"/>
                </a:cubicBezTo>
                <a:lnTo>
                  <a:pt x="100389" y="110065"/>
                </a:lnTo>
                <a:lnTo>
                  <a:pt x="103908" y="105631"/>
                </a:lnTo>
                <a:lnTo>
                  <a:pt x="183951" y="165040"/>
                </a:lnTo>
                <a:lnTo>
                  <a:pt x="271033" y="48883"/>
                </a:lnTo>
                <a:cubicBezTo>
                  <a:pt x="273672" y="46223"/>
                  <a:pt x="278069" y="45336"/>
                  <a:pt x="281587" y="47109"/>
                </a:cubicBezTo>
                <a:cubicBezTo>
                  <a:pt x="286865" y="48883"/>
                  <a:pt x="289503" y="54203"/>
                  <a:pt x="286865" y="59523"/>
                </a:cubicBezTo>
              </a:path>
            </a:pathLst>
          </a:custGeom>
          <a:solidFill>
            <a:srgbClr val="FFFFFF"/>
          </a:solidFill>
          <a:ln w="12253" cap="flat">
            <a:noFill/>
            <a:prstDash val="solid"/>
            <a:miter/>
          </a:ln>
        </p:spPr>
        <p:txBody>
          <a:bodyPr rtlCol="0" anchor="ctr"/>
          <a:lstStyle/>
          <a:p>
            <a:endParaRPr lang="zh-CN" altLang="en-US"/>
          </a:p>
        </p:txBody>
      </p:sp>
      <p:sp>
        <p:nvSpPr>
          <p:cNvPr id="67" name="任意多边形: 形状 37"/>
          <p:cNvSpPr/>
          <p:nvPr>
            <p:custDataLst>
              <p:tags r:id="rId32"/>
            </p:custDataLst>
          </p:nvPr>
        </p:nvSpPr>
        <p:spPr>
          <a:xfrm>
            <a:off x="2517429" y="2479064"/>
            <a:ext cx="344863" cy="344215"/>
          </a:xfrm>
          <a:custGeom>
            <a:avLst/>
            <a:gdLst>
              <a:gd name="connsiteX0" fmla="*/ 199068 w 344863"/>
              <a:gd name="connsiteY0" fmla="*/ 195268 h 344215"/>
              <a:gd name="connsiteX1" fmla="*/ 301214 w 344863"/>
              <a:gd name="connsiteY1" fmla="*/ 195268 h 344215"/>
              <a:gd name="connsiteX2" fmla="*/ 325181 w 344863"/>
              <a:gd name="connsiteY2" fmla="*/ 219053 h 344215"/>
              <a:gd name="connsiteX3" fmla="*/ 325181 w 344863"/>
              <a:gd name="connsiteY3" fmla="*/ 320430 h 344215"/>
              <a:gd name="connsiteX4" fmla="*/ 301214 w 344863"/>
              <a:gd name="connsiteY4" fmla="*/ 344215 h 344215"/>
              <a:gd name="connsiteX5" fmla="*/ 199068 w 344863"/>
              <a:gd name="connsiteY5" fmla="*/ 344215 h 344215"/>
              <a:gd name="connsiteX6" fmla="*/ 175101 w 344863"/>
              <a:gd name="connsiteY6" fmla="*/ 320430 h 344215"/>
              <a:gd name="connsiteX7" fmla="*/ 175101 w 344863"/>
              <a:gd name="connsiteY7" fmla="*/ 219053 h 344215"/>
              <a:gd name="connsiteX8" fmla="*/ 199068 w 344863"/>
              <a:gd name="connsiteY8" fmla="*/ 195268 h 344215"/>
              <a:gd name="connsiteX9" fmla="*/ 23966 w 344863"/>
              <a:gd name="connsiteY9" fmla="*/ 195268 h 344215"/>
              <a:gd name="connsiteX10" fmla="*/ 126112 w 344863"/>
              <a:gd name="connsiteY10" fmla="*/ 195268 h 344215"/>
              <a:gd name="connsiteX11" fmla="*/ 150079 w 344863"/>
              <a:gd name="connsiteY11" fmla="*/ 219053 h 344215"/>
              <a:gd name="connsiteX12" fmla="*/ 150079 w 344863"/>
              <a:gd name="connsiteY12" fmla="*/ 320430 h 344215"/>
              <a:gd name="connsiteX13" fmla="*/ 126112 w 344863"/>
              <a:gd name="connsiteY13" fmla="*/ 344215 h 344215"/>
              <a:gd name="connsiteX14" fmla="*/ 23966 w 344863"/>
              <a:gd name="connsiteY14" fmla="*/ 344215 h 344215"/>
              <a:gd name="connsiteX15" fmla="*/ 0 w 344863"/>
              <a:gd name="connsiteY15" fmla="*/ 320430 h 344215"/>
              <a:gd name="connsiteX16" fmla="*/ 0 w 344863"/>
              <a:gd name="connsiteY16" fmla="*/ 219053 h 344215"/>
              <a:gd name="connsiteX17" fmla="*/ 23966 w 344863"/>
              <a:gd name="connsiteY17" fmla="*/ 195268 h 344215"/>
              <a:gd name="connsiteX18" fmla="*/ 253100 w 344863"/>
              <a:gd name="connsiteY18" fmla="*/ 57415 h 344215"/>
              <a:gd name="connsiteX19" fmla="*/ 219211 w 344863"/>
              <a:gd name="connsiteY19" fmla="*/ 91048 h 344215"/>
              <a:gd name="connsiteX20" fmla="*/ 253100 w 344863"/>
              <a:gd name="connsiteY20" fmla="*/ 124682 h 344215"/>
              <a:gd name="connsiteX21" fmla="*/ 286989 w 344863"/>
              <a:gd name="connsiteY21" fmla="*/ 91048 h 344215"/>
              <a:gd name="connsiteX22" fmla="*/ 23966 w 344863"/>
              <a:gd name="connsiteY22" fmla="*/ 21487 h 344215"/>
              <a:gd name="connsiteX23" fmla="*/ 126112 w 344863"/>
              <a:gd name="connsiteY23" fmla="*/ 21487 h 344215"/>
              <a:gd name="connsiteX24" fmla="*/ 150079 w 344863"/>
              <a:gd name="connsiteY24" fmla="*/ 45273 h 344215"/>
              <a:gd name="connsiteX25" fmla="*/ 150079 w 344863"/>
              <a:gd name="connsiteY25" fmla="*/ 146650 h 344215"/>
              <a:gd name="connsiteX26" fmla="*/ 126112 w 344863"/>
              <a:gd name="connsiteY26" fmla="*/ 170435 h 344215"/>
              <a:gd name="connsiteX27" fmla="*/ 23966 w 344863"/>
              <a:gd name="connsiteY27" fmla="*/ 170435 h 344215"/>
              <a:gd name="connsiteX28" fmla="*/ 0 w 344863"/>
              <a:gd name="connsiteY28" fmla="*/ 146650 h 344215"/>
              <a:gd name="connsiteX29" fmla="*/ 0 w 344863"/>
              <a:gd name="connsiteY29" fmla="*/ 45273 h 344215"/>
              <a:gd name="connsiteX30" fmla="*/ 23966 w 344863"/>
              <a:gd name="connsiteY30" fmla="*/ 21487 h 344215"/>
              <a:gd name="connsiteX31" fmla="*/ 253076 w 344863"/>
              <a:gd name="connsiteY31" fmla="*/ 0 h 344215"/>
              <a:gd name="connsiteX32" fmla="*/ 270020 w 344863"/>
              <a:gd name="connsiteY32" fmla="*/ 6965 h 344215"/>
              <a:gd name="connsiteX33" fmla="*/ 270044 w 344863"/>
              <a:gd name="connsiteY33" fmla="*/ 6965 h 344215"/>
              <a:gd name="connsiteX34" fmla="*/ 337847 w 344863"/>
              <a:gd name="connsiteY34" fmla="*/ 74232 h 344215"/>
              <a:gd name="connsiteX35" fmla="*/ 337847 w 344863"/>
              <a:gd name="connsiteY35" fmla="*/ 107865 h 344215"/>
              <a:gd name="connsiteX36" fmla="*/ 270044 w 344863"/>
              <a:gd name="connsiteY36" fmla="*/ 175155 h 344215"/>
              <a:gd name="connsiteX37" fmla="*/ 236155 w 344863"/>
              <a:gd name="connsiteY37" fmla="*/ 175155 h 344215"/>
              <a:gd name="connsiteX38" fmla="*/ 168377 w 344863"/>
              <a:gd name="connsiteY38" fmla="*/ 107865 h 344215"/>
              <a:gd name="connsiteX39" fmla="*/ 168377 w 344863"/>
              <a:gd name="connsiteY39" fmla="*/ 74232 h 344215"/>
              <a:gd name="connsiteX40" fmla="*/ 236132 w 344863"/>
              <a:gd name="connsiteY40" fmla="*/ 6965 h 344215"/>
              <a:gd name="connsiteX41" fmla="*/ 253076 w 344863"/>
              <a:gd name="connsiteY41" fmla="*/ 0 h 34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4863" h="344215">
                <a:moveTo>
                  <a:pt x="199068" y="195268"/>
                </a:moveTo>
                <a:lnTo>
                  <a:pt x="301214" y="195268"/>
                </a:lnTo>
                <a:cubicBezTo>
                  <a:pt x="314451" y="195268"/>
                  <a:pt x="325181" y="205917"/>
                  <a:pt x="325181" y="219053"/>
                </a:cubicBezTo>
                <a:lnTo>
                  <a:pt x="325181" y="320430"/>
                </a:lnTo>
                <a:cubicBezTo>
                  <a:pt x="325181" y="333567"/>
                  <a:pt x="314451" y="344215"/>
                  <a:pt x="301214" y="344215"/>
                </a:cubicBezTo>
                <a:lnTo>
                  <a:pt x="199068" y="344215"/>
                </a:lnTo>
                <a:cubicBezTo>
                  <a:pt x="185831" y="344215"/>
                  <a:pt x="175101" y="333567"/>
                  <a:pt x="175101" y="320430"/>
                </a:cubicBezTo>
                <a:lnTo>
                  <a:pt x="175101" y="219053"/>
                </a:lnTo>
                <a:cubicBezTo>
                  <a:pt x="175101" y="205917"/>
                  <a:pt x="185831" y="195268"/>
                  <a:pt x="199068" y="195268"/>
                </a:cubicBezTo>
                <a:close/>
                <a:moveTo>
                  <a:pt x="23966" y="195268"/>
                </a:moveTo>
                <a:lnTo>
                  <a:pt x="126112" y="195268"/>
                </a:lnTo>
                <a:cubicBezTo>
                  <a:pt x="139349" y="195268"/>
                  <a:pt x="150079" y="205917"/>
                  <a:pt x="150079" y="219053"/>
                </a:cubicBezTo>
                <a:lnTo>
                  <a:pt x="150079" y="320430"/>
                </a:lnTo>
                <a:cubicBezTo>
                  <a:pt x="150079" y="333567"/>
                  <a:pt x="139349" y="344215"/>
                  <a:pt x="126112" y="344215"/>
                </a:cubicBezTo>
                <a:lnTo>
                  <a:pt x="23966" y="344215"/>
                </a:lnTo>
                <a:cubicBezTo>
                  <a:pt x="10730" y="344215"/>
                  <a:pt x="0" y="333567"/>
                  <a:pt x="0" y="320430"/>
                </a:cubicBezTo>
                <a:lnTo>
                  <a:pt x="0" y="219053"/>
                </a:lnTo>
                <a:cubicBezTo>
                  <a:pt x="0" y="205917"/>
                  <a:pt x="10730" y="195268"/>
                  <a:pt x="23966" y="195268"/>
                </a:cubicBezTo>
                <a:close/>
                <a:moveTo>
                  <a:pt x="253100" y="57415"/>
                </a:moveTo>
                <a:lnTo>
                  <a:pt x="219211" y="91048"/>
                </a:lnTo>
                <a:lnTo>
                  <a:pt x="253100" y="124682"/>
                </a:lnTo>
                <a:lnTo>
                  <a:pt x="286989" y="91048"/>
                </a:lnTo>
                <a:close/>
                <a:moveTo>
                  <a:pt x="23966" y="21487"/>
                </a:moveTo>
                <a:lnTo>
                  <a:pt x="126112" y="21487"/>
                </a:lnTo>
                <a:cubicBezTo>
                  <a:pt x="139349" y="21487"/>
                  <a:pt x="150079" y="32137"/>
                  <a:pt x="150079" y="45273"/>
                </a:cubicBezTo>
                <a:lnTo>
                  <a:pt x="150079" y="146650"/>
                </a:lnTo>
                <a:cubicBezTo>
                  <a:pt x="150079" y="159785"/>
                  <a:pt x="139349" y="170435"/>
                  <a:pt x="126112" y="170435"/>
                </a:cubicBezTo>
                <a:lnTo>
                  <a:pt x="23966" y="170435"/>
                </a:lnTo>
                <a:cubicBezTo>
                  <a:pt x="10730" y="170435"/>
                  <a:pt x="0" y="159785"/>
                  <a:pt x="0" y="146650"/>
                </a:cubicBezTo>
                <a:lnTo>
                  <a:pt x="0" y="45273"/>
                </a:lnTo>
                <a:cubicBezTo>
                  <a:pt x="0" y="32137"/>
                  <a:pt x="10730" y="21487"/>
                  <a:pt x="23966" y="21487"/>
                </a:cubicBezTo>
                <a:close/>
                <a:moveTo>
                  <a:pt x="253076" y="0"/>
                </a:moveTo>
                <a:cubicBezTo>
                  <a:pt x="259208" y="0"/>
                  <a:pt x="265341" y="2322"/>
                  <a:pt x="270020" y="6965"/>
                </a:cubicBezTo>
                <a:lnTo>
                  <a:pt x="270044" y="6965"/>
                </a:lnTo>
                <a:lnTo>
                  <a:pt x="337847" y="74232"/>
                </a:lnTo>
                <a:cubicBezTo>
                  <a:pt x="347202" y="83520"/>
                  <a:pt x="347202" y="98576"/>
                  <a:pt x="337847" y="107865"/>
                </a:cubicBezTo>
                <a:lnTo>
                  <a:pt x="270044" y="175155"/>
                </a:lnTo>
                <a:cubicBezTo>
                  <a:pt x="260685" y="184442"/>
                  <a:pt x="245514" y="184442"/>
                  <a:pt x="236155" y="175155"/>
                </a:cubicBezTo>
                <a:lnTo>
                  <a:pt x="168377" y="107865"/>
                </a:lnTo>
                <a:cubicBezTo>
                  <a:pt x="159022" y="98576"/>
                  <a:pt x="159022" y="83520"/>
                  <a:pt x="168377" y="74232"/>
                </a:cubicBezTo>
                <a:lnTo>
                  <a:pt x="236132" y="6965"/>
                </a:lnTo>
                <a:cubicBezTo>
                  <a:pt x="240812" y="2322"/>
                  <a:pt x="246944" y="0"/>
                  <a:pt x="253076" y="0"/>
                </a:cubicBezTo>
                <a:close/>
              </a:path>
            </a:pathLst>
          </a:custGeom>
          <a:solidFill>
            <a:srgbClr val="FFFFFF"/>
          </a:solidFill>
          <a:ln w="12246" cap="flat">
            <a:noFill/>
            <a:prstDash val="solid"/>
            <a:miter/>
          </a:ln>
        </p:spPr>
        <p:txBody>
          <a:bodyPr rtlCol="0" anchor="ctr"/>
          <a:lstStyle/>
          <a:p>
            <a:endParaRPr lang="zh-CN" altLang="en-US"/>
          </a:p>
        </p:txBody>
      </p:sp>
      <p:sp>
        <p:nvSpPr>
          <p:cNvPr id="68" name="任意多边形: 形状 19"/>
          <p:cNvSpPr/>
          <p:nvPr>
            <p:custDataLst>
              <p:tags r:id="rId33"/>
            </p:custDataLst>
          </p:nvPr>
        </p:nvSpPr>
        <p:spPr>
          <a:xfrm>
            <a:off x="6966239" y="2478429"/>
            <a:ext cx="344666" cy="344804"/>
          </a:xfrm>
          <a:custGeom>
            <a:avLst/>
            <a:gdLst>
              <a:gd name="connsiteX0" fmla="*/ 313093 w 344666"/>
              <a:gd name="connsiteY0" fmla="*/ 114 h 344804"/>
              <a:gd name="connsiteX1" fmla="*/ 251943 w 344666"/>
              <a:gd name="connsiteY1" fmla="*/ 114 h 344804"/>
              <a:gd name="connsiteX2" fmla="*/ 250275 w 344666"/>
              <a:gd name="connsiteY2" fmla="*/ 114 h 344804"/>
              <a:gd name="connsiteX3" fmla="*/ 54038 w 344666"/>
              <a:gd name="connsiteY3" fmla="*/ 671 h 344804"/>
              <a:gd name="connsiteX4" fmla="*/ 22907 w 344666"/>
              <a:gd name="connsiteY4" fmla="*/ 31865 h 344804"/>
              <a:gd name="connsiteX5" fmla="*/ 22907 w 344666"/>
              <a:gd name="connsiteY5" fmla="*/ 78656 h 344804"/>
              <a:gd name="connsiteX6" fmla="*/ 58485 w 344666"/>
              <a:gd name="connsiteY6" fmla="*/ 78656 h 344804"/>
              <a:gd name="connsiteX7" fmla="*/ 70159 w 344666"/>
              <a:gd name="connsiteY7" fmla="*/ 90354 h 344804"/>
              <a:gd name="connsiteX8" fmla="*/ 70159 w 344666"/>
              <a:gd name="connsiteY8" fmla="*/ 98152 h 344804"/>
              <a:gd name="connsiteX9" fmla="*/ 58485 w 344666"/>
              <a:gd name="connsiteY9" fmla="*/ 109850 h 344804"/>
              <a:gd name="connsiteX10" fmla="*/ 54594 w 344666"/>
              <a:gd name="connsiteY10" fmla="*/ 109850 h 344804"/>
              <a:gd name="connsiteX11" fmla="*/ 54594 w 344666"/>
              <a:gd name="connsiteY11" fmla="*/ 105951 h 344804"/>
              <a:gd name="connsiteX12" fmla="*/ 42919 w 344666"/>
              <a:gd name="connsiteY12" fmla="*/ 94253 h 344804"/>
              <a:gd name="connsiteX13" fmla="*/ 10676 w 344666"/>
              <a:gd name="connsiteY13" fmla="*/ 94253 h 344804"/>
              <a:gd name="connsiteX14" fmla="*/ 670 w 344666"/>
              <a:gd name="connsiteY14" fmla="*/ 102052 h 344804"/>
              <a:gd name="connsiteX15" fmla="*/ 114 w 344666"/>
              <a:gd name="connsiteY15" fmla="*/ 105951 h 344804"/>
              <a:gd name="connsiteX16" fmla="*/ 114 w 344666"/>
              <a:gd name="connsiteY16" fmla="*/ 113749 h 344804"/>
              <a:gd name="connsiteX17" fmla="*/ 11788 w 344666"/>
              <a:gd name="connsiteY17" fmla="*/ 125447 h 344804"/>
              <a:gd name="connsiteX18" fmla="*/ 23462 w 344666"/>
              <a:gd name="connsiteY18" fmla="*/ 125447 h 344804"/>
              <a:gd name="connsiteX19" fmla="*/ 23462 w 344666"/>
              <a:gd name="connsiteY19" fmla="*/ 211788 h 344804"/>
              <a:gd name="connsiteX20" fmla="*/ 59041 w 344666"/>
              <a:gd name="connsiteY20" fmla="*/ 211788 h 344804"/>
              <a:gd name="connsiteX21" fmla="*/ 70715 w 344666"/>
              <a:gd name="connsiteY21" fmla="*/ 223486 h 344804"/>
              <a:gd name="connsiteX22" fmla="*/ 70715 w 344666"/>
              <a:gd name="connsiteY22" fmla="*/ 231283 h 344804"/>
              <a:gd name="connsiteX23" fmla="*/ 59041 w 344666"/>
              <a:gd name="connsiteY23" fmla="*/ 242982 h 344804"/>
              <a:gd name="connsiteX24" fmla="*/ 55149 w 344666"/>
              <a:gd name="connsiteY24" fmla="*/ 242982 h 344804"/>
              <a:gd name="connsiteX25" fmla="*/ 55149 w 344666"/>
              <a:gd name="connsiteY25" fmla="*/ 239640 h 344804"/>
              <a:gd name="connsiteX26" fmla="*/ 43475 w 344666"/>
              <a:gd name="connsiteY26" fmla="*/ 227942 h 344804"/>
              <a:gd name="connsiteX27" fmla="*/ 11232 w 344666"/>
              <a:gd name="connsiteY27" fmla="*/ 227942 h 344804"/>
              <a:gd name="connsiteX28" fmla="*/ 1226 w 344666"/>
              <a:gd name="connsiteY28" fmla="*/ 235740 h 344804"/>
              <a:gd name="connsiteX29" fmla="*/ 670 w 344666"/>
              <a:gd name="connsiteY29" fmla="*/ 239640 h 344804"/>
              <a:gd name="connsiteX30" fmla="*/ 670 w 344666"/>
              <a:gd name="connsiteY30" fmla="*/ 247437 h 344804"/>
              <a:gd name="connsiteX31" fmla="*/ 12344 w 344666"/>
              <a:gd name="connsiteY31" fmla="*/ 259136 h 344804"/>
              <a:gd name="connsiteX32" fmla="*/ 24018 w 344666"/>
              <a:gd name="connsiteY32" fmla="*/ 259136 h 344804"/>
              <a:gd name="connsiteX33" fmla="*/ 24018 w 344666"/>
              <a:gd name="connsiteY33" fmla="*/ 313726 h 344804"/>
              <a:gd name="connsiteX34" fmla="*/ 55149 w 344666"/>
              <a:gd name="connsiteY34" fmla="*/ 344919 h 344804"/>
              <a:gd name="connsiteX35" fmla="*/ 313649 w 344666"/>
              <a:gd name="connsiteY35" fmla="*/ 344919 h 344804"/>
              <a:gd name="connsiteX36" fmla="*/ 344780 w 344666"/>
              <a:gd name="connsiteY36" fmla="*/ 313726 h 344804"/>
              <a:gd name="connsiteX37" fmla="*/ 344780 w 344666"/>
              <a:gd name="connsiteY37" fmla="*/ 31308 h 344804"/>
              <a:gd name="connsiteX38" fmla="*/ 313093 w 344666"/>
              <a:gd name="connsiteY38" fmla="*/ 114 h 344804"/>
              <a:gd name="connsiteX39" fmla="*/ 290301 w 344666"/>
              <a:gd name="connsiteY39" fmla="*/ 255236 h 344804"/>
              <a:gd name="connsiteX40" fmla="*/ 289746 w 344666"/>
              <a:gd name="connsiteY40" fmla="*/ 256908 h 344804"/>
              <a:gd name="connsiteX41" fmla="*/ 286410 w 344666"/>
              <a:gd name="connsiteY41" fmla="*/ 260807 h 344804"/>
              <a:gd name="connsiteX42" fmla="*/ 283075 w 344666"/>
              <a:gd name="connsiteY42" fmla="*/ 262477 h 344804"/>
              <a:gd name="connsiteX43" fmla="*/ 280850 w 344666"/>
              <a:gd name="connsiteY43" fmla="*/ 263034 h 344804"/>
              <a:gd name="connsiteX44" fmla="*/ 112965 w 344666"/>
              <a:gd name="connsiteY44" fmla="*/ 263034 h 344804"/>
              <a:gd name="connsiteX45" fmla="*/ 109073 w 344666"/>
              <a:gd name="connsiteY45" fmla="*/ 261364 h 344804"/>
              <a:gd name="connsiteX46" fmla="*/ 106294 w 344666"/>
              <a:gd name="connsiteY46" fmla="*/ 257465 h 344804"/>
              <a:gd name="connsiteX47" fmla="*/ 105738 w 344666"/>
              <a:gd name="connsiteY47" fmla="*/ 255793 h 344804"/>
              <a:gd name="connsiteX48" fmla="*/ 105738 w 344666"/>
              <a:gd name="connsiteY48" fmla="*/ 240197 h 344804"/>
              <a:gd name="connsiteX49" fmla="*/ 105738 w 344666"/>
              <a:gd name="connsiteY49" fmla="*/ 239640 h 344804"/>
              <a:gd name="connsiteX50" fmla="*/ 106294 w 344666"/>
              <a:gd name="connsiteY50" fmla="*/ 239082 h 344804"/>
              <a:gd name="connsiteX51" fmla="*/ 139649 w 344666"/>
              <a:gd name="connsiteY51" fmla="*/ 216244 h 344804"/>
              <a:gd name="connsiteX52" fmla="*/ 172447 w 344666"/>
              <a:gd name="connsiteY52" fmla="*/ 192292 h 344804"/>
              <a:gd name="connsiteX53" fmla="*/ 172447 w 344666"/>
              <a:gd name="connsiteY53" fmla="*/ 188949 h 344804"/>
              <a:gd name="connsiteX54" fmla="*/ 170780 w 344666"/>
              <a:gd name="connsiteY54" fmla="*/ 185050 h 344804"/>
              <a:gd name="connsiteX55" fmla="*/ 152991 w 344666"/>
              <a:gd name="connsiteY55" fmla="*/ 139930 h 344804"/>
              <a:gd name="connsiteX56" fmla="*/ 198019 w 344666"/>
              <a:gd name="connsiteY56" fmla="*/ 83112 h 344804"/>
              <a:gd name="connsiteX57" fmla="*/ 243048 w 344666"/>
              <a:gd name="connsiteY57" fmla="*/ 139930 h 344804"/>
              <a:gd name="connsiteX58" fmla="*/ 225259 w 344666"/>
              <a:gd name="connsiteY58" fmla="*/ 185050 h 344804"/>
              <a:gd name="connsiteX59" fmla="*/ 223592 w 344666"/>
              <a:gd name="connsiteY59" fmla="*/ 188949 h 344804"/>
              <a:gd name="connsiteX60" fmla="*/ 223592 w 344666"/>
              <a:gd name="connsiteY60" fmla="*/ 192292 h 344804"/>
              <a:gd name="connsiteX61" fmla="*/ 256390 w 344666"/>
              <a:gd name="connsiteY61" fmla="*/ 216244 h 344804"/>
              <a:gd name="connsiteX62" fmla="*/ 289746 w 344666"/>
              <a:gd name="connsiteY62" fmla="*/ 239082 h 344804"/>
              <a:gd name="connsiteX63" fmla="*/ 290301 w 344666"/>
              <a:gd name="connsiteY63" fmla="*/ 239640 h 344804"/>
              <a:gd name="connsiteX64" fmla="*/ 290301 w 344666"/>
              <a:gd name="connsiteY64" fmla="*/ 240197 h 344804"/>
              <a:gd name="connsiteX65" fmla="*/ 290301 w 344666"/>
              <a:gd name="connsiteY65" fmla="*/ 255236 h 3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4666" h="344804">
                <a:moveTo>
                  <a:pt x="313093" y="114"/>
                </a:moveTo>
                <a:lnTo>
                  <a:pt x="251943" y="114"/>
                </a:lnTo>
                <a:lnTo>
                  <a:pt x="250275" y="114"/>
                </a:lnTo>
                <a:lnTo>
                  <a:pt x="54038" y="671"/>
                </a:lnTo>
                <a:cubicBezTo>
                  <a:pt x="36804" y="671"/>
                  <a:pt x="22907" y="14597"/>
                  <a:pt x="22907" y="31865"/>
                </a:cubicBezTo>
                <a:lnTo>
                  <a:pt x="22907" y="78656"/>
                </a:lnTo>
                <a:lnTo>
                  <a:pt x="58485" y="78656"/>
                </a:lnTo>
                <a:cubicBezTo>
                  <a:pt x="65156" y="78656"/>
                  <a:pt x="70159" y="83669"/>
                  <a:pt x="70159" y="90354"/>
                </a:cubicBezTo>
                <a:lnTo>
                  <a:pt x="70159" y="98152"/>
                </a:lnTo>
                <a:cubicBezTo>
                  <a:pt x="70159" y="104837"/>
                  <a:pt x="65156" y="109850"/>
                  <a:pt x="58485" y="109850"/>
                </a:cubicBezTo>
                <a:lnTo>
                  <a:pt x="54594" y="109850"/>
                </a:lnTo>
                <a:lnTo>
                  <a:pt x="54594" y="105951"/>
                </a:lnTo>
                <a:cubicBezTo>
                  <a:pt x="54594" y="99266"/>
                  <a:pt x="49590" y="94253"/>
                  <a:pt x="42919" y="94253"/>
                </a:cubicBezTo>
                <a:lnTo>
                  <a:pt x="10676" y="94253"/>
                </a:lnTo>
                <a:cubicBezTo>
                  <a:pt x="6229" y="94810"/>
                  <a:pt x="2338" y="97595"/>
                  <a:pt x="670" y="102052"/>
                </a:cubicBezTo>
                <a:cubicBezTo>
                  <a:pt x="114" y="103166"/>
                  <a:pt x="114" y="104837"/>
                  <a:pt x="114" y="105951"/>
                </a:cubicBezTo>
                <a:lnTo>
                  <a:pt x="114" y="113749"/>
                </a:lnTo>
                <a:cubicBezTo>
                  <a:pt x="114" y="120434"/>
                  <a:pt x="5117" y="125447"/>
                  <a:pt x="11788" y="125447"/>
                </a:cubicBezTo>
                <a:lnTo>
                  <a:pt x="23462" y="125447"/>
                </a:lnTo>
                <a:lnTo>
                  <a:pt x="23462" y="211788"/>
                </a:lnTo>
                <a:lnTo>
                  <a:pt x="59041" y="211788"/>
                </a:lnTo>
                <a:cubicBezTo>
                  <a:pt x="65712" y="211788"/>
                  <a:pt x="70715" y="216801"/>
                  <a:pt x="70715" y="223486"/>
                </a:cubicBezTo>
                <a:lnTo>
                  <a:pt x="70715" y="231283"/>
                </a:lnTo>
                <a:cubicBezTo>
                  <a:pt x="70715" y="237968"/>
                  <a:pt x="65712" y="242982"/>
                  <a:pt x="59041" y="242982"/>
                </a:cubicBezTo>
                <a:lnTo>
                  <a:pt x="55149" y="242982"/>
                </a:lnTo>
                <a:lnTo>
                  <a:pt x="55149" y="239640"/>
                </a:lnTo>
                <a:cubicBezTo>
                  <a:pt x="55149" y="232955"/>
                  <a:pt x="50146" y="227942"/>
                  <a:pt x="43475" y="227942"/>
                </a:cubicBezTo>
                <a:lnTo>
                  <a:pt x="11232" y="227942"/>
                </a:lnTo>
                <a:cubicBezTo>
                  <a:pt x="6785" y="228499"/>
                  <a:pt x="2894" y="231283"/>
                  <a:pt x="1226" y="235740"/>
                </a:cubicBezTo>
                <a:cubicBezTo>
                  <a:pt x="670" y="236854"/>
                  <a:pt x="670" y="238525"/>
                  <a:pt x="670" y="239640"/>
                </a:cubicBezTo>
                <a:lnTo>
                  <a:pt x="670" y="247437"/>
                </a:lnTo>
                <a:cubicBezTo>
                  <a:pt x="670" y="254122"/>
                  <a:pt x="5673" y="259136"/>
                  <a:pt x="12344" y="259136"/>
                </a:cubicBezTo>
                <a:lnTo>
                  <a:pt x="24018" y="259136"/>
                </a:lnTo>
                <a:lnTo>
                  <a:pt x="24018" y="313726"/>
                </a:lnTo>
                <a:cubicBezTo>
                  <a:pt x="24018" y="330994"/>
                  <a:pt x="37916" y="344919"/>
                  <a:pt x="55149" y="344919"/>
                </a:cubicBezTo>
                <a:lnTo>
                  <a:pt x="313649" y="344919"/>
                </a:lnTo>
                <a:cubicBezTo>
                  <a:pt x="330882" y="344919"/>
                  <a:pt x="344780" y="330994"/>
                  <a:pt x="344780" y="313726"/>
                </a:cubicBezTo>
                <a:lnTo>
                  <a:pt x="344780" y="31308"/>
                </a:lnTo>
                <a:cubicBezTo>
                  <a:pt x="344225" y="14040"/>
                  <a:pt x="330327" y="114"/>
                  <a:pt x="313093" y="114"/>
                </a:cubicBezTo>
                <a:moveTo>
                  <a:pt x="290301" y="255236"/>
                </a:moveTo>
                <a:cubicBezTo>
                  <a:pt x="290301" y="255236"/>
                  <a:pt x="289746" y="256351"/>
                  <a:pt x="289746" y="256908"/>
                </a:cubicBezTo>
                <a:cubicBezTo>
                  <a:pt x="289189" y="258022"/>
                  <a:pt x="287522" y="259693"/>
                  <a:pt x="286410" y="260807"/>
                </a:cubicBezTo>
                <a:lnTo>
                  <a:pt x="283075" y="262477"/>
                </a:lnTo>
                <a:lnTo>
                  <a:pt x="280850" y="263034"/>
                </a:lnTo>
                <a:lnTo>
                  <a:pt x="112965" y="263034"/>
                </a:lnTo>
                <a:cubicBezTo>
                  <a:pt x="111853" y="262477"/>
                  <a:pt x="110185" y="261921"/>
                  <a:pt x="109073" y="261364"/>
                </a:cubicBezTo>
                <a:cubicBezTo>
                  <a:pt x="107961" y="260807"/>
                  <a:pt x="106849" y="259136"/>
                  <a:pt x="106294" y="257465"/>
                </a:cubicBezTo>
                <a:cubicBezTo>
                  <a:pt x="106294" y="256908"/>
                  <a:pt x="105738" y="255793"/>
                  <a:pt x="105738" y="255793"/>
                </a:cubicBezTo>
                <a:cubicBezTo>
                  <a:pt x="105182" y="255236"/>
                  <a:pt x="103514" y="247996"/>
                  <a:pt x="105738" y="240197"/>
                </a:cubicBezTo>
                <a:lnTo>
                  <a:pt x="105738" y="239640"/>
                </a:lnTo>
                <a:lnTo>
                  <a:pt x="106294" y="239082"/>
                </a:lnTo>
                <a:cubicBezTo>
                  <a:pt x="111853" y="231841"/>
                  <a:pt x="125195" y="224043"/>
                  <a:pt x="139649" y="216244"/>
                </a:cubicBezTo>
                <a:cubicBezTo>
                  <a:pt x="152991" y="209003"/>
                  <a:pt x="172447" y="197861"/>
                  <a:pt x="172447" y="192292"/>
                </a:cubicBezTo>
                <a:lnTo>
                  <a:pt x="172447" y="188949"/>
                </a:lnTo>
                <a:cubicBezTo>
                  <a:pt x="172447" y="187278"/>
                  <a:pt x="171891" y="186164"/>
                  <a:pt x="170780" y="185050"/>
                </a:cubicBezTo>
                <a:cubicBezTo>
                  <a:pt x="159105" y="173352"/>
                  <a:pt x="152991" y="157198"/>
                  <a:pt x="152991" y="139930"/>
                </a:cubicBezTo>
                <a:cubicBezTo>
                  <a:pt x="152991" y="112078"/>
                  <a:pt x="158549" y="83112"/>
                  <a:pt x="198019" y="83112"/>
                </a:cubicBezTo>
                <a:cubicBezTo>
                  <a:pt x="237490" y="83112"/>
                  <a:pt x="243048" y="111521"/>
                  <a:pt x="243048" y="139930"/>
                </a:cubicBezTo>
                <a:cubicBezTo>
                  <a:pt x="243048" y="157198"/>
                  <a:pt x="236934" y="173352"/>
                  <a:pt x="225259" y="185050"/>
                </a:cubicBezTo>
                <a:cubicBezTo>
                  <a:pt x="224147" y="186164"/>
                  <a:pt x="223592" y="187278"/>
                  <a:pt x="223592" y="188949"/>
                </a:cubicBezTo>
                <a:lnTo>
                  <a:pt x="223592" y="192292"/>
                </a:lnTo>
                <a:cubicBezTo>
                  <a:pt x="223592" y="197861"/>
                  <a:pt x="243604" y="209003"/>
                  <a:pt x="256390" y="216244"/>
                </a:cubicBezTo>
                <a:cubicBezTo>
                  <a:pt x="270844" y="224043"/>
                  <a:pt x="284186" y="231841"/>
                  <a:pt x="289746" y="239082"/>
                </a:cubicBezTo>
                <a:lnTo>
                  <a:pt x="290301" y="239640"/>
                </a:lnTo>
                <a:lnTo>
                  <a:pt x="290301" y="240197"/>
                </a:lnTo>
                <a:cubicBezTo>
                  <a:pt x="293081" y="247437"/>
                  <a:pt x="290857" y="254679"/>
                  <a:pt x="290301" y="255236"/>
                </a:cubicBezTo>
              </a:path>
            </a:pathLst>
          </a:custGeom>
          <a:solidFill>
            <a:srgbClr val="FFFFFF"/>
          </a:solidFill>
          <a:ln w="12250" cap="flat">
            <a:noFill/>
            <a:prstDash val="solid"/>
            <a:miter/>
          </a:ln>
        </p:spPr>
        <p:txBody>
          <a:bodyPr rtlCol="0" anchor="ctr"/>
          <a:lstStyle/>
          <a:p>
            <a:endParaRPr lang="zh-CN" altLang="en-US"/>
          </a:p>
        </p:txBody>
      </p:sp>
      <p:sp>
        <p:nvSpPr>
          <p:cNvPr id="69" name="任意多边形: 形状 23"/>
          <p:cNvSpPr/>
          <p:nvPr>
            <p:custDataLst>
              <p:tags r:id="rId34"/>
            </p:custDataLst>
          </p:nvPr>
        </p:nvSpPr>
        <p:spPr>
          <a:xfrm>
            <a:off x="9221124" y="2484779"/>
            <a:ext cx="344804" cy="332592"/>
          </a:xfrm>
          <a:custGeom>
            <a:avLst/>
            <a:gdLst>
              <a:gd name="connsiteX0" fmla="*/ 260830 w 344804"/>
              <a:gd name="connsiteY0" fmla="*/ 260348 h 332592"/>
              <a:gd name="connsiteX1" fmla="*/ 187725 w 344804"/>
              <a:gd name="connsiteY1" fmla="*/ 205390 h 332592"/>
              <a:gd name="connsiteX2" fmla="*/ 183396 w 344804"/>
              <a:gd name="connsiteY2" fmla="*/ 193847 h 332592"/>
              <a:gd name="connsiteX3" fmla="*/ 183396 w 344804"/>
              <a:gd name="connsiteY3" fmla="*/ 193674 h 332592"/>
              <a:gd name="connsiteX4" fmla="*/ 183914 w 344804"/>
              <a:gd name="connsiteY4" fmla="*/ 192641 h 332592"/>
              <a:gd name="connsiteX5" fmla="*/ 211286 w 344804"/>
              <a:gd name="connsiteY5" fmla="*/ 119076 h 332592"/>
              <a:gd name="connsiteX6" fmla="*/ 182702 w 344804"/>
              <a:gd name="connsiteY6" fmla="*/ 40515 h 332592"/>
              <a:gd name="connsiteX7" fmla="*/ 181142 w 344804"/>
              <a:gd name="connsiteY7" fmla="*/ 30695 h 332592"/>
              <a:gd name="connsiteX8" fmla="*/ 228609 w 344804"/>
              <a:gd name="connsiteY8" fmla="*/ 201 h 332592"/>
              <a:gd name="connsiteX9" fmla="*/ 290974 w 344804"/>
              <a:gd name="connsiteY9" fmla="*/ 53609 h 332592"/>
              <a:gd name="connsiteX10" fmla="*/ 270185 w 344804"/>
              <a:gd name="connsiteY10" fmla="*/ 132859 h 332592"/>
              <a:gd name="connsiteX11" fmla="*/ 263256 w 344804"/>
              <a:gd name="connsiteY11" fmla="*/ 141473 h 332592"/>
              <a:gd name="connsiteX12" fmla="*/ 262562 w 344804"/>
              <a:gd name="connsiteY12" fmla="*/ 154739 h 332592"/>
              <a:gd name="connsiteX13" fmla="*/ 265162 w 344804"/>
              <a:gd name="connsiteY13" fmla="*/ 159046 h 332592"/>
              <a:gd name="connsiteX14" fmla="*/ 285950 w 344804"/>
              <a:gd name="connsiteY14" fmla="*/ 169211 h 332592"/>
              <a:gd name="connsiteX15" fmla="*/ 308470 w 344804"/>
              <a:gd name="connsiteY15" fmla="*/ 179548 h 332592"/>
              <a:gd name="connsiteX16" fmla="*/ 343117 w 344804"/>
              <a:gd name="connsiteY16" fmla="*/ 210559 h 332592"/>
              <a:gd name="connsiteX17" fmla="*/ 339652 w 344804"/>
              <a:gd name="connsiteY17" fmla="*/ 243292 h 332592"/>
              <a:gd name="connsiteX18" fmla="*/ 269319 w 344804"/>
              <a:gd name="connsiteY18" fmla="*/ 264999 h 332592"/>
              <a:gd name="connsiteX19" fmla="*/ 260830 w 344804"/>
              <a:gd name="connsiteY19" fmla="*/ 260348 h 332592"/>
              <a:gd name="connsiteX20" fmla="*/ 114 w 344804"/>
              <a:gd name="connsiteY20" fmla="*/ 294805 h 332592"/>
              <a:gd name="connsiteX21" fmla="*/ 114 w 344804"/>
              <a:gd name="connsiteY21" fmla="*/ 282744 h 332592"/>
              <a:gd name="connsiteX22" fmla="*/ 3579 w 344804"/>
              <a:gd name="connsiteY22" fmla="*/ 272408 h 332592"/>
              <a:gd name="connsiteX23" fmla="*/ 35973 w 344804"/>
              <a:gd name="connsiteY23" fmla="*/ 241741 h 332592"/>
              <a:gd name="connsiteX24" fmla="*/ 37013 w 344804"/>
              <a:gd name="connsiteY24" fmla="*/ 241052 h 332592"/>
              <a:gd name="connsiteX25" fmla="*/ 69407 w 344804"/>
              <a:gd name="connsiteY25" fmla="*/ 225892 h 332592"/>
              <a:gd name="connsiteX26" fmla="*/ 79801 w 344804"/>
              <a:gd name="connsiteY26" fmla="*/ 221584 h 332592"/>
              <a:gd name="connsiteX27" fmla="*/ 82746 w 344804"/>
              <a:gd name="connsiteY27" fmla="*/ 219344 h 332592"/>
              <a:gd name="connsiteX28" fmla="*/ 88290 w 344804"/>
              <a:gd name="connsiteY28" fmla="*/ 191435 h 332592"/>
              <a:gd name="connsiteX29" fmla="*/ 81534 w 344804"/>
              <a:gd name="connsiteY29" fmla="*/ 182993 h 332592"/>
              <a:gd name="connsiteX30" fmla="*/ 81187 w 344804"/>
              <a:gd name="connsiteY30" fmla="*/ 182649 h 332592"/>
              <a:gd name="connsiteX31" fmla="*/ 55376 w 344804"/>
              <a:gd name="connsiteY31" fmla="*/ 101848 h 332592"/>
              <a:gd name="connsiteX32" fmla="*/ 119472 w 344804"/>
              <a:gd name="connsiteY32" fmla="*/ 43272 h 332592"/>
              <a:gd name="connsiteX33" fmla="*/ 185301 w 344804"/>
              <a:gd name="connsiteY33" fmla="*/ 101504 h 332592"/>
              <a:gd name="connsiteX34" fmla="*/ 185474 w 344804"/>
              <a:gd name="connsiteY34" fmla="*/ 102365 h 332592"/>
              <a:gd name="connsiteX35" fmla="*/ 176813 w 344804"/>
              <a:gd name="connsiteY35" fmla="*/ 153705 h 332592"/>
              <a:gd name="connsiteX36" fmla="*/ 159835 w 344804"/>
              <a:gd name="connsiteY36" fmla="*/ 182476 h 332592"/>
              <a:gd name="connsiteX37" fmla="*/ 159143 w 344804"/>
              <a:gd name="connsiteY37" fmla="*/ 183511 h 332592"/>
              <a:gd name="connsiteX38" fmla="*/ 152906 w 344804"/>
              <a:gd name="connsiteY38" fmla="*/ 190746 h 332592"/>
              <a:gd name="connsiteX39" fmla="*/ 152213 w 344804"/>
              <a:gd name="connsiteY39" fmla="*/ 192469 h 332592"/>
              <a:gd name="connsiteX40" fmla="*/ 156024 w 344804"/>
              <a:gd name="connsiteY40" fmla="*/ 220895 h 332592"/>
              <a:gd name="connsiteX41" fmla="*/ 169537 w 344804"/>
              <a:gd name="connsiteY41" fmla="*/ 225892 h 332592"/>
              <a:gd name="connsiteX42" fmla="*/ 170402 w 344804"/>
              <a:gd name="connsiteY42" fmla="*/ 226236 h 332592"/>
              <a:gd name="connsiteX43" fmla="*/ 226876 w 344804"/>
              <a:gd name="connsiteY43" fmla="*/ 258626 h 332592"/>
              <a:gd name="connsiteX44" fmla="*/ 227396 w 344804"/>
              <a:gd name="connsiteY44" fmla="*/ 258970 h 332592"/>
              <a:gd name="connsiteX45" fmla="*/ 240216 w 344804"/>
              <a:gd name="connsiteY45" fmla="*/ 277749 h 332592"/>
              <a:gd name="connsiteX46" fmla="*/ 240909 w 344804"/>
              <a:gd name="connsiteY46" fmla="*/ 283606 h 332592"/>
              <a:gd name="connsiteX47" fmla="*/ 240909 w 344804"/>
              <a:gd name="connsiteY47" fmla="*/ 297044 h 332592"/>
              <a:gd name="connsiteX48" fmla="*/ 240562 w 344804"/>
              <a:gd name="connsiteY48" fmla="*/ 299456 h 332592"/>
              <a:gd name="connsiteX49" fmla="*/ 188938 w 344804"/>
              <a:gd name="connsiteY49" fmla="*/ 327539 h 332592"/>
              <a:gd name="connsiteX50" fmla="*/ 57281 w 344804"/>
              <a:gd name="connsiteY50" fmla="*/ 327539 h 332592"/>
              <a:gd name="connsiteX51" fmla="*/ 7043 w 344804"/>
              <a:gd name="connsiteY51" fmla="*/ 306864 h 332592"/>
              <a:gd name="connsiteX52" fmla="*/ 114 w 344804"/>
              <a:gd name="connsiteY52" fmla="*/ 294805 h 3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4804" h="332592">
                <a:moveTo>
                  <a:pt x="260830" y="260348"/>
                </a:moveTo>
                <a:cubicBezTo>
                  <a:pt x="245933" y="232267"/>
                  <a:pt x="218561" y="217623"/>
                  <a:pt x="187725" y="205390"/>
                </a:cubicBezTo>
                <a:cubicBezTo>
                  <a:pt x="183048" y="203495"/>
                  <a:pt x="181142" y="198154"/>
                  <a:pt x="183396" y="193847"/>
                </a:cubicBezTo>
                <a:lnTo>
                  <a:pt x="183396" y="193674"/>
                </a:lnTo>
                <a:lnTo>
                  <a:pt x="183914" y="192641"/>
                </a:lnTo>
                <a:cubicBezTo>
                  <a:pt x="197601" y="173690"/>
                  <a:pt x="209553" y="149742"/>
                  <a:pt x="211286" y="119076"/>
                </a:cubicBezTo>
                <a:cubicBezTo>
                  <a:pt x="214577" y="83931"/>
                  <a:pt x="201238" y="59122"/>
                  <a:pt x="182702" y="40515"/>
                </a:cubicBezTo>
                <a:cubicBezTo>
                  <a:pt x="180103" y="37931"/>
                  <a:pt x="179411" y="33969"/>
                  <a:pt x="181142" y="30695"/>
                </a:cubicBezTo>
                <a:cubicBezTo>
                  <a:pt x="189977" y="14501"/>
                  <a:pt x="203664" y="1752"/>
                  <a:pt x="228609" y="201"/>
                </a:cubicBezTo>
                <a:cubicBezTo>
                  <a:pt x="266721" y="-1521"/>
                  <a:pt x="287509" y="22598"/>
                  <a:pt x="290974" y="53609"/>
                </a:cubicBezTo>
                <a:cubicBezTo>
                  <a:pt x="296170" y="88065"/>
                  <a:pt x="284044" y="115631"/>
                  <a:pt x="270185" y="132859"/>
                </a:cubicBezTo>
                <a:cubicBezTo>
                  <a:pt x="268452" y="136305"/>
                  <a:pt x="264988" y="138027"/>
                  <a:pt x="263256" y="141473"/>
                </a:cubicBezTo>
                <a:cubicBezTo>
                  <a:pt x="261869" y="144229"/>
                  <a:pt x="261523" y="150604"/>
                  <a:pt x="262562" y="154739"/>
                </a:cubicBezTo>
                <a:cubicBezTo>
                  <a:pt x="262910" y="156462"/>
                  <a:pt x="263775" y="157840"/>
                  <a:pt x="265162" y="159046"/>
                </a:cubicBezTo>
                <a:cubicBezTo>
                  <a:pt x="270012" y="163181"/>
                  <a:pt x="279886" y="166109"/>
                  <a:pt x="285950" y="169211"/>
                </a:cubicBezTo>
                <a:cubicBezTo>
                  <a:pt x="294611" y="172657"/>
                  <a:pt x="301540" y="176102"/>
                  <a:pt x="308470" y="179548"/>
                </a:cubicBezTo>
                <a:cubicBezTo>
                  <a:pt x="322328" y="186439"/>
                  <a:pt x="337919" y="196775"/>
                  <a:pt x="343117" y="210559"/>
                </a:cubicBezTo>
                <a:cubicBezTo>
                  <a:pt x="346581" y="219173"/>
                  <a:pt x="344848" y="236400"/>
                  <a:pt x="339652" y="243292"/>
                </a:cubicBezTo>
                <a:cubicBezTo>
                  <a:pt x="328391" y="259315"/>
                  <a:pt x="295996" y="261898"/>
                  <a:pt x="269319" y="264999"/>
                </a:cubicBezTo>
                <a:cubicBezTo>
                  <a:pt x="265854" y="265172"/>
                  <a:pt x="262562" y="263449"/>
                  <a:pt x="260830" y="260348"/>
                </a:cubicBezTo>
                <a:moveTo>
                  <a:pt x="114" y="294805"/>
                </a:moveTo>
                <a:lnTo>
                  <a:pt x="114" y="282744"/>
                </a:lnTo>
                <a:cubicBezTo>
                  <a:pt x="114" y="279299"/>
                  <a:pt x="1846" y="275853"/>
                  <a:pt x="3579" y="272408"/>
                </a:cubicBezTo>
                <a:cubicBezTo>
                  <a:pt x="10335" y="258797"/>
                  <a:pt x="24020" y="250184"/>
                  <a:pt x="35973" y="241741"/>
                </a:cubicBezTo>
                <a:cubicBezTo>
                  <a:pt x="36320" y="241570"/>
                  <a:pt x="36666" y="241225"/>
                  <a:pt x="37013" y="241052"/>
                </a:cubicBezTo>
                <a:cubicBezTo>
                  <a:pt x="47234" y="236057"/>
                  <a:pt x="57454" y="230887"/>
                  <a:pt x="69407" y="225892"/>
                </a:cubicBezTo>
                <a:cubicBezTo>
                  <a:pt x="72352" y="224514"/>
                  <a:pt x="76510" y="222963"/>
                  <a:pt x="79801" y="221584"/>
                </a:cubicBezTo>
                <a:cubicBezTo>
                  <a:pt x="81014" y="221068"/>
                  <a:pt x="82053" y="220379"/>
                  <a:pt x="82746" y="219344"/>
                </a:cubicBezTo>
                <a:cubicBezTo>
                  <a:pt x="87770" y="213315"/>
                  <a:pt x="93140" y="200910"/>
                  <a:pt x="88290" y="191435"/>
                </a:cubicBezTo>
                <a:cubicBezTo>
                  <a:pt x="86558" y="187990"/>
                  <a:pt x="84825" y="186267"/>
                  <a:pt x="81534" y="182993"/>
                </a:cubicBezTo>
                <a:lnTo>
                  <a:pt x="81187" y="182649"/>
                </a:lnTo>
                <a:cubicBezTo>
                  <a:pt x="65596" y="165420"/>
                  <a:pt x="51911" y="136133"/>
                  <a:pt x="55376" y="101848"/>
                </a:cubicBezTo>
                <a:cubicBezTo>
                  <a:pt x="58840" y="67392"/>
                  <a:pt x="81360" y="43272"/>
                  <a:pt x="119472" y="43272"/>
                </a:cubicBezTo>
                <a:cubicBezTo>
                  <a:pt x="157410" y="43272"/>
                  <a:pt x="179931" y="67219"/>
                  <a:pt x="185301" y="101504"/>
                </a:cubicBezTo>
                <a:cubicBezTo>
                  <a:pt x="185301" y="101848"/>
                  <a:pt x="185301" y="102020"/>
                  <a:pt x="185474" y="102365"/>
                </a:cubicBezTo>
                <a:cubicBezTo>
                  <a:pt x="187033" y="122867"/>
                  <a:pt x="182009" y="141646"/>
                  <a:pt x="176813" y="153705"/>
                </a:cubicBezTo>
                <a:cubicBezTo>
                  <a:pt x="171789" y="165593"/>
                  <a:pt x="166591" y="174035"/>
                  <a:pt x="159835" y="182476"/>
                </a:cubicBezTo>
                <a:cubicBezTo>
                  <a:pt x="159489" y="182820"/>
                  <a:pt x="159315" y="183165"/>
                  <a:pt x="159143" y="183511"/>
                </a:cubicBezTo>
                <a:cubicBezTo>
                  <a:pt x="157410" y="186267"/>
                  <a:pt x="154638" y="187990"/>
                  <a:pt x="152906" y="190746"/>
                </a:cubicBezTo>
                <a:cubicBezTo>
                  <a:pt x="152560" y="191263"/>
                  <a:pt x="152386" y="191780"/>
                  <a:pt x="152213" y="192469"/>
                </a:cubicBezTo>
                <a:cubicBezTo>
                  <a:pt x="149268" y="202634"/>
                  <a:pt x="152560" y="215899"/>
                  <a:pt x="156024" y="220895"/>
                </a:cubicBezTo>
                <a:cubicBezTo>
                  <a:pt x="157756" y="224169"/>
                  <a:pt x="164339" y="224341"/>
                  <a:pt x="169537" y="225892"/>
                </a:cubicBezTo>
                <a:cubicBezTo>
                  <a:pt x="169883" y="226064"/>
                  <a:pt x="170056" y="226064"/>
                  <a:pt x="170402" y="226236"/>
                </a:cubicBezTo>
                <a:cubicBezTo>
                  <a:pt x="191018" y="234850"/>
                  <a:pt x="211459" y="245015"/>
                  <a:pt x="226876" y="258626"/>
                </a:cubicBezTo>
                <a:cubicBezTo>
                  <a:pt x="227050" y="258797"/>
                  <a:pt x="227223" y="258970"/>
                  <a:pt x="227396" y="258970"/>
                </a:cubicBezTo>
                <a:cubicBezTo>
                  <a:pt x="231900" y="263449"/>
                  <a:pt x="237790" y="269480"/>
                  <a:pt x="240216" y="277749"/>
                </a:cubicBezTo>
                <a:cubicBezTo>
                  <a:pt x="240735" y="279643"/>
                  <a:pt x="240909" y="281711"/>
                  <a:pt x="240909" y="283606"/>
                </a:cubicBezTo>
                <a:lnTo>
                  <a:pt x="240909" y="297044"/>
                </a:lnTo>
                <a:cubicBezTo>
                  <a:pt x="240909" y="297906"/>
                  <a:pt x="240735" y="298767"/>
                  <a:pt x="240562" y="299456"/>
                </a:cubicBezTo>
                <a:cubicBezTo>
                  <a:pt x="234672" y="317374"/>
                  <a:pt x="210939" y="322542"/>
                  <a:pt x="188938" y="327539"/>
                </a:cubicBezTo>
                <a:cubicBezTo>
                  <a:pt x="150827" y="334430"/>
                  <a:pt x="97125" y="334430"/>
                  <a:pt x="57281" y="327539"/>
                </a:cubicBezTo>
                <a:cubicBezTo>
                  <a:pt x="38225" y="324093"/>
                  <a:pt x="17437" y="318925"/>
                  <a:pt x="7043" y="306864"/>
                </a:cubicBezTo>
                <a:cubicBezTo>
                  <a:pt x="3579" y="305142"/>
                  <a:pt x="1846" y="301696"/>
                  <a:pt x="114" y="294805"/>
                </a:cubicBezTo>
              </a:path>
            </a:pathLst>
          </a:custGeom>
          <a:solidFill>
            <a:srgbClr val="FFFFFF"/>
          </a:solidFill>
          <a:ln w="12253" cap="flat">
            <a:noFill/>
            <a:prstDash val="solid"/>
            <a:miter/>
          </a:ln>
        </p:spPr>
        <p:txBody>
          <a:bodyPr rtlCol="0" anchor="ct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half" idx="1"/>
          </p:nvPr>
        </p:nvGraphicFramePr>
        <p:xfrm>
          <a:off x="609600" y="1376363"/>
          <a:ext cx="10972800" cy="495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2"/>
          <p:cNvSpPr>
            <a:spLocks noGrp="1"/>
          </p:cNvSpPr>
          <p:nvPr>
            <p:ph type="title"/>
          </p:nvPr>
        </p:nvSpPr>
        <p:spPr/>
        <p:txBody>
          <a:bodyPr/>
          <a:lstStyle/>
          <a:p>
            <a:r>
              <a:rPr lang="zh-CN" altLang="en-US"/>
              <a:t>目录</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文本框 6"/>
          <p:cNvSpPr txBox="1"/>
          <p:nvPr/>
        </p:nvSpPr>
        <p:spPr>
          <a:xfrm>
            <a:off x="959668" y="1715300"/>
            <a:ext cx="393056" cy="584775"/>
          </a:xfrm>
          <a:prstGeom prst="rect">
            <a:avLst/>
          </a:prstGeom>
          <a:noFill/>
        </p:spPr>
        <p:txBody>
          <a:bodyPr wrap="none" rtlCol="0">
            <a:spAutoFit/>
          </a:bodyPr>
          <a:lstStyle/>
          <a:p>
            <a:r>
              <a:rPr lang="en-US" altLang="zh-CN" sz="3200">
                <a:ln w="0"/>
                <a:solidFill>
                  <a:schemeClr val="accent1"/>
                </a:solidFill>
                <a:effectLst>
                  <a:outerShdw blurRad="38100" dist="25400" dir="5400000" algn="ctr" rotWithShape="0">
                    <a:srgbClr val="6E747A">
                      <a:alpha val="43000"/>
                    </a:srgbClr>
                  </a:outerShdw>
                </a:effectLst>
              </a:rPr>
              <a:t>1</a:t>
            </a:r>
            <a:endParaRPr lang="zh-CN" altLang="en-US" sz="3200">
              <a:ln w="0"/>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1532823" y="3566056"/>
            <a:ext cx="393056" cy="584775"/>
          </a:xfrm>
          <a:prstGeom prst="rect">
            <a:avLst/>
          </a:prstGeom>
          <a:noFill/>
        </p:spPr>
        <p:txBody>
          <a:bodyPr wrap="none" rtlCol="0">
            <a:spAutoFit/>
          </a:bodyPr>
          <a:lstStyle/>
          <a:p>
            <a:r>
              <a:rPr lang="en-US" altLang="zh-CN" sz="3200">
                <a:ln w="0"/>
                <a:solidFill>
                  <a:schemeClr val="accent1"/>
                </a:solidFill>
                <a:effectLst>
                  <a:outerShdw blurRad="38100" dist="25400" dir="5400000" algn="ctr" rotWithShape="0">
                    <a:srgbClr val="6E747A">
                      <a:alpha val="43000"/>
                    </a:srgbClr>
                  </a:outerShdw>
                </a:effectLst>
              </a:rPr>
              <a:t>3</a:t>
            </a:r>
            <a:endParaRPr lang="zh-CN" altLang="en-US" sz="3200">
              <a:ln w="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1398290" y="4489025"/>
            <a:ext cx="393056" cy="584775"/>
          </a:xfrm>
          <a:prstGeom prst="rect">
            <a:avLst/>
          </a:prstGeom>
          <a:noFill/>
        </p:spPr>
        <p:txBody>
          <a:bodyPr wrap="none" rtlCol="0">
            <a:spAutoFit/>
          </a:bodyPr>
          <a:lstStyle/>
          <a:p>
            <a:r>
              <a:rPr lang="en-US" altLang="zh-CN" sz="3200">
                <a:ln w="0"/>
                <a:solidFill>
                  <a:schemeClr val="accent1"/>
                </a:solidFill>
                <a:effectLst>
                  <a:outerShdw blurRad="38100" dist="25400" dir="5400000" algn="ctr" rotWithShape="0">
                    <a:srgbClr val="6E747A">
                      <a:alpha val="43000"/>
                    </a:srgbClr>
                  </a:outerShdw>
                </a:effectLst>
              </a:rPr>
              <a:t>4</a:t>
            </a:r>
            <a:endParaRPr lang="zh-CN" altLang="en-US" sz="3200">
              <a:ln w="0"/>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1397989" y="2624176"/>
            <a:ext cx="393056" cy="584775"/>
          </a:xfrm>
          <a:prstGeom prst="rect">
            <a:avLst/>
          </a:prstGeom>
          <a:noFill/>
        </p:spPr>
        <p:txBody>
          <a:bodyPr wrap="none" rtlCol="0">
            <a:spAutoFit/>
          </a:bodyPr>
          <a:lstStyle/>
          <a:p>
            <a:r>
              <a:rPr lang="en-US" altLang="zh-CN" sz="3200">
                <a:ln w="0"/>
                <a:solidFill>
                  <a:schemeClr val="accent1"/>
                </a:solidFill>
                <a:effectLst>
                  <a:outerShdw blurRad="38100" dist="25400" dir="5400000" algn="ctr" rotWithShape="0">
                    <a:srgbClr val="6E747A">
                      <a:alpha val="43000"/>
                    </a:srgbClr>
                  </a:outerShdw>
                </a:effectLst>
              </a:rPr>
              <a:t>2</a:t>
            </a:r>
            <a:endParaRPr lang="zh-CN" altLang="en-US" sz="3200">
              <a:ln w="0"/>
              <a:solidFill>
                <a:schemeClr val="accent1"/>
              </a:solidFill>
              <a:effectLst>
                <a:outerShdw blurRad="38100" dist="25400" dir="5400000" algn="ctr" rotWithShape="0">
                  <a:srgbClr val="6E747A">
                    <a:alpha val="43000"/>
                  </a:srgbClr>
                </a:outerShdw>
              </a:effectLst>
            </a:endParaRPr>
          </a:p>
        </p:txBody>
      </p:sp>
      <p:pic>
        <p:nvPicPr>
          <p:cNvPr id="11" name="节缩放定位 10">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3155233" y="1714699"/>
            <a:ext cx="1040249" cy="585140"/>
          </a:xfrm>
          <a:prstGeom prst="rect">
            <a:avLst/>
          </a:prstGeom>
          <a:ln w="3175">
            <a:solidFill>
              <a:prstClr val="lightGray"/>
            </a:solidFill>
          </a:ln>
        </p:spPr>
      </p:pic>
      <p:pic>
        <p:nvPicPr>
          <p:cNvPr id="13" name="节缩放定位 12">
            <a:hlinkClick r:id="rId8" action="ppaction://hlinksldjump"/>
          </p:cNvPr>
          <p:cNvPicPr>
            <a:picLocks noGrp="1" noRot="1" noChangeAspect="1" noMove="1" noResize="1" noEditPoints="1" noAdjustHandles="1" noChangeArrowheads="1" noChangeShapeType="1"/>
          </p:cNvPicPr>
          <p:nvPr/>
        </p:nvPicPr>
        <p:blipFill>
          <a:blip r:embed="rId9"/>
          <a:stretch>
            <a:fillRect/>
          </a:stretch>
        </p:blipFill>
        <p:spPr>
          <a:xfrm>
            <a:off x="5000923" y="2616288"/>
            <a:ext cx="1053713" cy="592714"/>
          </a:xfrm>
          <a:prstGeom prst="rect">
            <a:avLst/>
          </a:prstGeom>
          <a:ln w="3175">
            <a:solidFill>
              <a:prstClr val="lightGray"/>
            </a:solidFill>
          </a:ln>
        </p:spPr>
      </p:pic>
      <p:pic>
        <p:nvPicPr>
          <p:cNvPr id="15" name="节缩放定位 14">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5376691" y="3559246"/>
            <a:ext cx="1053714" cy="592714"/>
          </a:xfrm>
          <a:prstGeom prst="rect">
            <a:avLst/>
          </a:prstGeom>
          <a:ln w="3175">
            <a:solidFill>
              <a:prstClr val="lightGray"/>
            </a:solidFill>
          </a:ln>
        </p:spPr>
      </p:pic>
      <p:pic>
        <p:nvPicPr>
          <p:cNvPr id="17" name="节缩放定位 16">
            <a:hlinkClick r:id="rId12" action="ppaction://hlinksldjump"/>
          </p:cNvPr>
          <p:cNvPicPr>
            <a:picLocks noGrp="1" noRot="1" noChangeAspect="1" noMove="1" noResize="1" noEditPoints="1" noAdjustHandles="1" noChangeArrowheads="1" noChangeShapeType="1"/>
          </p:cNvPicPr>
          <p:nvPr/>
        </p:nvPicPr>
        <p:blipFill>
          <a:blip r:embed="rId13"/>
          <a:stretch>
            <a:fillRect/>
          </a:stretch>
        </p:blipFill>
        <p:spPr>
          <a:xfrm>
            <a:off x="5102765" y="4494211"/>
            <a:ext cx="1053713" cy="592714"/>
          </a:xfrm>
          <a:prstGeom prst="rect">
            <a:avLst/>
          </a:prstGeom>
          <a:ln w="3175">
            <a:solidFill>
              <a:prstClr val="lightGray"/>
            </a:solidFill>
          </a:ln>
        </p:spPr>
      </p:pic>
      <p:pic>
        <p:nvPicPr>
          <p:cNvPr id="19" name="节缩放定位 18">
            <a:hlinkClick r:id="rId14" action="ppaction://hlinksldjump"/>
          </p:cNvPr>
          <p:cNvPicPr>
            <a:picLocks noGrp="1" noRot="1" noChangeAspect="1" noMove="1" noResize="1" noEditPoints="1" noAdjustHandles="1" noChangeArrowheads="1" noChangeShapeType="1"/>
          </p:cNvPicPr>
          <p:nvPr/>
        </p:nvPicPr>
        <p:blipFill>
          <a:blip r:embed="rId15"/>
          <a:stretch>
            <a:fillRect/>
          </a:stretch>
        </p:blipFill>
        <p:spPr>
          <a:xfrm>
            <a:off x="5308497" y="5411246"/>
            <a:ext cx="1121908" cy="631073"/>
          </a:xfrm>
          <a:prstGeom prst="rect">
            <a:avLst/>
          </a:prstGeom>
          <a:ln w="3175">
            <a:solidFill>
              <a:prstClr val="lightGray"/>
            </a:solidFill>
          </a:ln>
        </p:spPr>
      </p:pic>
      <p:sp>
        <p:nvSpPr>
          <p:cNvPr id="2" name="文本框 1"/>
          <p:cNvSpPr txBox="1"/>
          <p:nvPr/>
        </p:nvSpPr>
        <p:spPr>
          <a:xfrm>
            <a:off x="959505" y="5411680"/>
            <a:ext cx="388620" cy="583565"/>
          </a:xfrm>
          <a:prstGeom prst="rect">
            <a:avLst/>
          </a:prstGeom>
          <a:noFill/>
        </p:spPr>
        <p:txBody>
          <a:bodyPr wrap="none" rtlCol="0">
            <a:spAutoFit/>
          </a:bodyPr>
          <a:p>
            <a:r>
              <a:rPr lang="en-US" altLang="zh-CN" sz="3200">
                <a:ln w="0"/>
                <a:solidFill>
                  <a:schemeClr val="accent1"/>
                </a:solidFill>
                <a:effectLst>
                  <a:outerShdw blurRad="38100" dist="25400" dir="5400000" algn="ctr" rotWithShape="0">
                    <a:srgbClr val="6E747A">
                      <a:alpha val="43000"/>
                    </a:srgbClr>
                  </a:outerShdw>
                </a:effectLst>
              </a:rPr>
              <a:t>5</a:t>
            </a:r>
            <a:endParaRPr lang="zh-CN" altLang="en-US" sz="320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endParaRPr lang="zh-CN" altLang="en-US"/>
          </a:p>
        </p:txBody>
      </p:sp>
      <p:sp>
        <p:nvSpPr>
          <p:cNvPr id="5" name="标题 4"/>
          <p:cNvSpPr>
            <a:spLocks noGrp="1"/>
          </p:cNvSpPr>
          <p:nvPr>
            <p:ph type="title"/>
          </p:nvPr>
        </p:nvSpPr>
        <p:spPr/>
        <p:txBody>
          <a:bodyPr/>
          <a:lstStyle/>
          <a:p>
            <a:r>
              <a:rPr lang="zh-CN" altLang="en-US"/>
              <a:t>单次交易需要进行大量的计算</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27" name="Shape 497"/>
          <p:cNvSpPr/>
          <p:nvPr>
            <p:custDataLst>
              <p:tags r:id="rId1"/>
            </p:custDataLst>
          </p:nvPr>
        </p:nvSpPr>
        <p:spPr>
          <a:xfrm>
            <a:off x="4956175" y="2573655"/>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outerShdw blurRad="381000" dist="292100" dir="5400000" algn="t" rotWithShape="0">
              <a:schemeClr val="accent4">
                <a:lumMod val="75000"/>
                <a:alpha val="20000"/>
              </a:schemeClr>
            </a:out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31" name="Shape 497"/>
          <p:cNvSpPr/>
          <p:nvPr>
            <p:custDataLst>
              <p:tags r:id="rId2"/>
            </p:custDataLst>
          </p:nvPr>
        </p:nvSpPr>
        <p:spPr>
          <a:xfrm>
            <a:off x="4956175" y="2573655"/>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wrap="square"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mn-ea"/>
            </a:endParaRPr>
          </a:p>
        </p:txBody>
      </p:sp>
      <p:sp>
        <p:nvSpPr>
          <p:cNvPr id="33" name="Shape 501"/>
          <p:cNvSpPr/>
          <p:nvPr>
            <p:custDataLst>
              <p:tags r:id="rId3"/>
            </p:custDataLst>
          </p:nvPr>
        </p:nvSpPr>
        <p:spPr>
          <a:xfrm>
            <a:off x="5586730" y="2199005"/>
            <a:ext cx="772795" cy="773430"/>
          </a:xfrm>
          <a:prstGeom prst="ellipse">
            <a:avLst/>
          </a:prstGeom>
          <a:gradFill>
            <a:gsLst>
              <a:gs pos="0">
                <a:schemeClr val="accent4">
                  <a:alpha val="100000"/>
                  <a:lumMod val="90000"/>
                  <a:lumOff val="10000"/>
                </a:schemeClr>
              </a:gs>
              <a:gs pos="100000">
                <a:schemeClr val="accent4"/>
              </a:gs>
            </a:gsLst>
            <a:lin ang="2700000" scaled="0"/>
          </a:gradFill>
          <a:ln w="12700">
            <a:miter lim="400000"/>
          </a:ln>
          <a:effectLst>
            <a:innerShdw blurRad="317500" dist="50800" dir="16200000">
              <a:schemeClr val="accent4">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35" name="直接连接符 34"/>
          <p:cNvCxnSpPr/>
          <p:nvPr>
            <p:custDataLst>
              <p:tags r:id="rId4"/>
            </p:custDataLst>
          </p:nvPr>
        </p:nvCxnSpPr>
        <p:spPr>
          <a:xfrm>
            <a:off x="5769610" y="38163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5"/>
            </p:custDataLst>
          </p:nvPr>
        </p:nvSpPr>
        <p:spPr>
          <a:xfrm>
            <a:off x="5237480" y="3961765"/>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技术指标的计算、统计分析、模型建立和优化。大量的计算和迭代过程。</a:t>
            </a:r>
            <a:endParaRPr lang="zh-CN" altLang="en-US" sz="1400" b="1">
              <a:solidFill>
                <a:srgbClr val="FFFFFF">
                  <a:alpha val="80000"/>
                </a:srgbClr>
              </a:solidFill>
              <a:latin typeface="+mn-ea"/>
              <a:cs typeface="+mn-ea"/>
            </a:endParaRPr>
          </a:p>
        </p:txBody>
      </p:sp>
      <p:sp>
        <p:nvSpPr>
          <p:cNvPr id="9" name="矩形 8"/>
          <p:cNvSpPr/>
          <p:nvPr>
            <p:custDataLst>
              <p:tags r:id="rId6"/>
            </p:custDataLst>
          </p:nvPr>
        </p:nvSpPr>
        <p:spPr>
          <a:xfrm>
            <a:off x="5237480" y="3036570"/>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交易策略</a:t>
            </a:r>
            <a:endParaRPr lang="zh-CN" altLang="en-US" b="1">
              <a:solidFill>
                <a:srgbClr val="FFFFFF"/>
              </a:solidFill>
              <a:latin typeface="+mn-ea"/>
              <a:cs typeface="+mn-ea"/>
            </a:endParaRPr>
          </a:p>
        </p:txBody>
      </p:sp>
      <p:sp>
        <p:nvSpPr>
          <p:cNvPr id="38" name="Shape 497"/>
          <p:cNvSpPr/>
          <p:nvPr>
            <p:custDataLst>
              <p:tags r:id="rId7"/>
            </p:custDataLst>
          </p:nvPr>
        </p:nvSpPr>
        <p:spPr>
          <a:xfrm>
            <a:off x="7150100" y="2573655"/>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39" name="Shape 497"/>
          <p:cNvSpPr/>
          <p:nvPr>
            <p:custDataLst>
              <p:tags r:id="rId8"/>
            </p:custDataLst>
          </p:nvPr>
        </p:nvSpPr>
        <p:spPr>
          <a:xfrm>
            <a:off x="7150100" y="2573655"/>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lstStyle/>
          <a:p>
            <a:endParaRPr sz="2800" u="sng" dirty="0">
              <a:latin typeface="+mj-lt"/>
              <a:ea typeface="微软雅黑" panose="020B0503020204020204" charset="-122"/>
              <a:cs typeface="微软雅黑" panose="020B0503020204020204" charset="-122"/>
            </a:endParaRPr>
          </a:p>
        </p:txBody>
      </p:sp>
      <p:sp>
        <p:nvSpPr>
          <p:cNvPr id="40" name="Shape 501"/>
          <p:cNvSpPr/>
          <p:nvPr>
            <p:custDataLst>
              <p:tags r:id="rId9"/>
            </p:custDataLst>
          </p:nvPr>
        </p:nvSpPr>
        <p:spPr>
          <a:xfrm>
            <a:off x="7780655" y="2199005"/>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42" name="直接连接符 41"/>
          <p:cNvCxnSpPr/>
          <p:nvPr>
            <p:custDataLst>
              <p:tags r:id="rId10"/>
            </p:custDataLst>
          </p:nvPr>
        </p:nvCxnSpPr>
        <p:spPr>
          <a:xfrm>
            <a:off x="7964170" y="38163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11"/>
            </p:custDataLst>
          </p:nvPr>
        </p:nvSpPr>
        <p:spPr>
          <a:xfrm>
            <a:off x="7431405" y="3961765"/>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交易佣金、手续费、印花税等。考虑不同交易所的规则和费率</a:t>
            </a:r>
            <a:endParaRPr lang="zh-CN" altLang="en-US" sz="1400" b="1">
              <a:solidFill>
                <a:srgbClr val="FFFFFF">
                  <a:alpha val="80000"/>
                </a:srgbClr>
              </a:solidFill>
              <a:latin typeface="+mn-ea"/>
              <a:cs typeface="+mn-ea"/>
            </a:endParaRPr>
          </a:p>
        </p:txBody>
      </p:sp>
      <p:sp>
        <p:nvSpPr>
          <p:cNvPr id="11" name="矩形 10"/>
          <p:cNvSpPr/>
          <p:nvPr>
            <p:custDataLst>
              <p:tags r:id="rId12"/>
            </p:custDataLst>
          </p:nvPr>
        </p:nvSpPr>
        <p:spPr>
          <a:xfrm>
            <a:off x="7431405" y="3036570"/>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交易成本</a:t>
            </a:r>
            <a:endParaRPr lang="zh-CN" altLang="en-US" b="1">
              <a:solidFill>
                <a:srgbClr val="FFFFFF"/>
              </a:solidFill>
              <a:latin typeface="+mn-ea"/>
              <a:cs typeface="+mn-ea"/>
            </a:endParaRPr>
          </a:p>
        </p:txBody>
      </p:sp>
      <p:sp>
        <p:nvSpPr>
          <p:cNvPr id="43" name="Shape 497"/>
          <p:cNvSpPr/>
          <p:nvPr>
            <p:custDataLst>
              <p:tags r:id="rId13"/>
            </p:custDataLst>
          </p:nvPr>
        </p:nvSpPr>
        <p:spPr>
          <a:xfrm>
            <a:off x="2701290" y="2573655"/>
            <a:ext cx="2033905" cy="2756535"/>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outerShdw blurRad="381000" dist="203200" dir="5400000" algn="t" rotWithShape="0">
              <a:schemeClr val="accent1">
                <a:lumMod val="75000"/>
                <a:alpha val="20000"/>
              </a:schemeClr>
            </a:out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44" name="Shape 497"/>
          <p:cNvSpPr/>
          <p:nvPr>
            <p:custDataLst>
              <p:tags r:id="rId14"/>
            </p:custDataLst>
          </p:nvPr>
        </p:nvSpPr>
        <p:spPr>
          <a:xfrm>
            <a:off x="2701290" y="2573655"/>
            <a:ext cx="2033905" cy="2754000"/>
          </a:xfrm>
          <a:custGeom>
            <a:avLst/>
            <a:gdLst>
              <a:gd name="adj" fmla="val 912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3486" h="4723">
                <a:moveTo>
                  <a:pt x="318" y="0"/>
                </a:moveTo>
                <a:lnTo>
                  <a:pt x="950" y="0"/>
                </a:lnTo>
                <a:lnTo>
                  <a:pt x="949" y="20"/>
                </a:lnTo>
                <a:cubicBezTo>
                  <a:pt x="949" y="458"/>
                  <a:pt x="1305" y="813"/>
                  <a:pt x="1743" y="813"/>
                </a:cubicBezTo>
                <a:cubicBezTo>
                  <a:pt x="2181" y="813"/>
                  <a:pt x="2537" y="458"/>
                  <a:pt x="2537" y="20"/>
                </a:cubicBezTo>
                <a:lnTo>
                  <a:pt x="2536" y="0"/>
                </a:lnTo>
                <a:lnTo>
                  <a:pt x="3168" y="0"/>
                </a:lnTo>
                <a:cubicBezTo>
                  <a:pt x="3344" y="0"/>
                  <a:pt x="3486" y="142"/>
                  <a:pt x="3486" y="318"/>
                </a:cubicBezTo>
                <a:lnTo>
                  <a:pt x="3486" y="4405"/>
                </a:lnTo>
                <a:cubicBezTo>
                  <a:pt x="3486" y="4581"/>
                  <a:pt x="3344" y="4723"/>
                  <a:pt x="3168" y="4723"/>
                </a:cubicBezTo>
                <a:lnTo>
                  <a:pt x="318" y="4723"/>
                </a:lnTo>
                <a:cubicBezTo>
                  <a:pt x="142" y="4723"/>
                  <a:pt x="0" y="4581"/>
                  <a:pt x="0" y="4405"/>
                </a:cubicBezTo>
                <a:lnTo>
                  <a:pt x="0" y="318"/>
                </a:lnTo>
                <a:cubicBezTo>
                  <a:pt x="0" y="142"/>
                  <a:pt x="142" y="0"/>
                  <a:pt x="318" y="0"/>
                </a:cubicBez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71437" tIns="71437" rIns="71437" bIns="71437" anchor="ctr">
            <a:noAutofit/>
          </a:bodyPr>
          <a:lstStyle/>
          <a:p>
            <a:endParaRPr sz="2800" dirty="0">
              <a:latin typeface="+mj-lt"/>
              <a:ea typeface="微软雅黑" panose="020B0503020204020204" charset="-122"/>
              <a:cs typeface="微软雅黑" panose="020B0503020204020204" charset="-122"/>
            </a:endParaRPr>
          </a:p>
        </p:txBody>
      </p:sp>
      <p:sp>
        <p:nvSpPr>
          <p:cNvPr id="45" name="Shape 501"/>
          <p:cNvSpPr/>
          <p:nvPr>
            <p:custDataLst>
              <p:tags r:id="rId15"/>
            </p:custDataLst>
          </p:nvPr>
        </p:nvSpPr>
        <p:spPr>
          <a:xfrm>
            <a:off x="3331845" y="2199005"/>
            <a:ext cx="772795" cy="773430"/>
          </a:xfrm>
          <a:prstGeom prst="ellipse">
            <a:avLst/>
          </a:pr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lIns="71437" tIns="71437" rIns="71437" bIns="71437" anchor="ctr">
            <a:noAutofit/>
          </a:bodyPr>
          <a:lstStyle/>
          <a:p>
            <a:pPr lvl="0" algn="l">
              <a:buClrTx/>
              <a:buSzTx/>
              <a:buFontTx/>
            </a:pPr>
            <a:endParaRPr sz="2800" dirty="0">
              <a:latin typeface="+mj-lt"/>
              <a:ea typeface="微软雅黑" panose="020B0503020204020204" charset="-122"/>
              <a:cs typeface="微软雅黑" panose="020B0503020204020204" charset="-122"/>
              <a:sym typeface="微软雅黑" panose="020B0503020204020204" charset="-122"/>
            </a:endParaRPr>
          </a:p>
        </p:txBody>
      </p:sp>
      <p:cxnSp>
        <p:nvCxnSpPr>
          <p:cNvPr id="47" name="直接连接符 46"/>
          <p:cNvCxnSpPr/>
          <p:nvPr>
            <p:custDataLst>
              <p:tags r:id="rId16"/>
            </p:custDataLst>
          </p:nvPr>
        </p:nvCxnSpPr>
        <p:spPr>
          <a:xfrm>
            <a:off x="3514725" y="3816350"/>
            <a:ext cx="406400" cy="0"/>
          </a:xfrm>
          <a:prstGeom prst="line">
            <a:avLst/>
          </a:prstGeom>
          <a:ln w="12700">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17"/>
            </p:custDataLst>
          </p:nvPr>
        </p:nvSpPr>
        <p:spPr>
          <a:xfrm>
            <a:off x="2982595" y="3961765"/>
            <a:ext cx="1471930" cy="119697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b="1">
                <a:solidFill>
                  <a:srgbClr val="FFFFFF">
                    <a:alpha val="80000"/>
                  </a:srgbClr>
                </a:solidFill>
                <a:latin typeface="+mn-ea"/>
                <a:cs typeface="+mn-ea"/>
              </a:rPr>
              <a:t>市场风险、信用风险、流动性风险等。需要大量的数据计算和模型分析</a:t>
            </a:r>
            <a:endParaRPr lang="zh-CN" altLang="en-US" sz="1400" b="1">
              <a:solidFill>
                <a:srgbClr val="FFFFFF">
                  <a:alpha val="80000"/>
                </a:srgbClr>
              </a:solidFill>
              <a:latin typeface="+mn-ea"/>
              <a:cs typeface="+mn-ea"/>
            </a:endParaRPr>
          </a:p>
        </p:txBody>
      </p:sp>
      <p:sp>
        <p:nvSpPr>
          <p:cNvPr id="13" name="矩形 12"/>
          <p:cNvSpPr/>
          <p:nvPr>
            <p:custDataLst>
              <p:tags r:id="rId18"/>
            </p:custDataLst>
          </p:nvPr>
        </p:nvSpPr>
        <p:spPr>
          <a:xfrm>
            <a:off x="2982595" y="3036570"/>
            <a:ext cx="1471930" cy="647700"/>
          </a:xfrm>
          <a:prstGeom prst="rect">
            <a:avLst/>
          </a:prstGeom>
          <a:noFill/>
        </p:spPr>
        <p:txBody>
          <a:bodyPr wrap="square" lIns="0" tIns="0" rIns="0" bIns="0" rtlCol="0" anchor="b">
            <a:noAutofit/>
          </a:bodyPr>
          <a:lstStyle/>
          <a:p>
            <a:pPr algn="ctr">
              <a:spcBef>
                <a:spcPct val="0"/>
              </a:spcBef>
              <a:spcAft>
                <a:spcPct val="0"/>
              </a:spcAft>
            </a:pPr>
            <a:r>
              <a:rPr lang="zh-CN" altLang="en-US" b="1">
                <a:solidFill>
                  <a:srgbClr val="FFFFFF"/>
                </a:solidFill>
                <a:latin typeface="+mn-ea"/>
                <a:cs typeface="+mn-ea"/>
              </a:rPr>
              <a:t>风险评估</a:t>
            </a:r>
            <a:endParaRPr lang="zh-CN" altLang="en-US" b="1">
              <a:solidFill>
                <a:srgbClr val="FFFFFF"/>
              </a:solidFill>
              <a:latin typeface="+mn-ea"/>
              <a:cs typeface="+mn-ea"/>
            </a:endParaRPr>
          </a:p>
        </p:txBody>
      </p:sp>
      <p:sp>
        <p:nvSpPr>
          <p:cNvPr id="29" name="任意多边形: 形状 28"/>
          <p:cNvSpPr/>
          <p:nvPr>
            <p:custDataLst>
              <p:tags r:id="rId19"/>
            </p:custDataLst>
          </p:nvPr>
        </p:nvSpPr>
        <p:spPr>
          <a:xfrm>
            <a:off x="3545840" y="2413635"/>
            <a:ext cx="344863" cy="344215"/>
          </a:xfrm>
          <a:custGeom>
            <a:avLst/>
            <a:gdLst>
              <a:gd name="connsiteX0" fmla="*/ 199068 w 344863"/>
              <a:gd name="connsiteY0" fmla="*/ 195268 h 344215"/>
              <a:gd name="connsiteX1" fmla="*/ 301214 w 344863"/>
              <a:gd name="connsiteY1" fmla="*/ 195268 h 344215"/>
              <a:gd name="connsiteX2" fmla="*/ 325181 w 344863"/>
              <a:gd name="connsiteY2" fmla="*/ 219053 h 344215"/>
              <a:gd name="connsiteX3" fmla="*/ 325181 w 344863"/>
              <a:gd name="connsiteY3" fmla="*/ 320430 h 344215"/>
              <a:gd name="connsiteX4" fmla="*/ 301214 w 344863"/>
              <a:gd name="connsiteY4" fmla="*/ 344215 h 344215"/>
              <a:gd name="connsiteX5" fmla="*/ 199068 w 344863"/>
              <a:gd name="connsiteY5" fmla="*/ 344215 h 344215"/>
              <a:gd name="connsiteX6" fmla="*/ 175101 w 344863"/>
              <a:gd name="connsiteY6" fmla="*/ 320430 h 344215"/>
              <a:gd name="connsiteX7" fmla="*/ 175101 w 344863"/>
              <a:gd name="connsiteY7" fmla="*/ 219053 h 344215"/>
              <a:gd name="connsiteX8" fmla="*/ 199068 w 344863"/>
              <a:gd name="connsiteY8" fmla="*/ 195268 h 344215"/>
              <a:gd name="connsiteX9" fmla="*/ 23966 w 344863"/>
              <a:gd name="connsiteY9" fmla="*/ 195268 h 344215"/>
              <a:gd name="connsiteX10" fmla="*/ 126112 w 344863"/>
              <a:gd name="connsiteY10" fmla="*/ 195268 h 344215"/>
              <a:gd name="connsiteX11" fmla="*/ 150079 w 344863"/>
              <a:gd name="connsiteY11" fmla="*/ 219053 h 344215"/>
              <a:gd name="connsiteX12" fmla="*/ 150079 w 344863"/>
              <a:gd name="connsiteY12" fmla="*/ 320430 h 344215"/>
              <a:gd name="connsiteX13" fmla="*/ 126112 w 344863"/>
              <a:gd name="connsiteY13" fmla="*/ 344215 h 344215"/>
              <a:gd name="connsiteX14" fmla="*/ 23966 w 344863"/>
              <a:gd name="connsiteY14" fmla="*/ 344215 h 344215"/>
              <a:gd name="connsiteX15" fmla="*/ 0 w 344863"/>
              <a:gd name="connsiteY15" fmla="*/ 320430 h 344215"/>
              <a:gd name="connsiteX16" fmla="*/ 0 w 344863"/>
              <a:gd name="connsiteY16" fmla="*/ 219053 h 344215"/>
              <a:gd name="connsiteX17" fmla="*/ 23966 w 344863"/>
              <a:gd name="connsiteY17" fmla="*/ 195268 h 344215"/>
              <a:gd name="connsiteX18" fmla="*/ 253100 w 344863"/>
              <a:gd name="connsiteY18" fmla="*/ 57415 h 344215"/>
              <a:gd name="connsiteX19" fmla="*/ 219211 w 344863"/>
              <a:gd name="connsiteY19" fmla="*/ 91048 h 344215"/>
              <a:gd name="connsiteX20" fmla="*/ 253100 w 344863"/>
              <a:gd name="connsiteY20" fmla="*/ 124682 h 344215"/>
              <a:gd name="connsiteX21" fmla="*/ 286989 w 344863"/>
              <a:gd name="connsiteY21" fmla="*/ 91048 h 344215"/>
              <a:gd name="connsiteX22" fmla="*/ 23966 w 344863"/>
              <a:gd name="connsiteY22" fmla="*/ 21487 h 344215"/>
              <a:gd name="connsiteX23" fmla="*/ 126112 w 344863"/>
              <a:gd name="connsiteY23" fmla="*/ 21487 h 344215"/>
              <a:gd name="connsiteX24" fmla="*/ 150079 w 344863"/>
              <a:gd name="connsiteY24" fmla="*/ 45273 h 344215"/>
              <a:gd name="connsiteX25" fmla="*/ 150079 w 344863"/>
              <a:gd name="connsiteY25" fmla="*/ 146650 h 344215"/>
              <a:gd name="connsiteX26" fmla="*/ 126112 w 344863"/>
              <a:gd name="connsiteY26" fmla="*/ 170435 h 344215"/>
              <a:gd name="connsiteX27" fmla="*/ 23966 w 344863"/>
              <a:gd name="connsiteY27" fmla="*/ 170435 h 344215"/>
              <a:gd name="connsiteX28" fmla="*/ 0 w 344863"/>
              <a:gd name="connsiteY28" fmla="*/ 146650 h 344215"/>
              <a:gd name="connsiteX29" fmla="*/ 0 w 344863"/>
              <a:gd name="connsiteY29" fmla="*/ 45273 h 344215"/>
              <a:gd name="connsiteX30" fmla="*/ 23966 w 344863"/>
              <a:gd name="connsiteY30" fmla="*/ 21487 h 344215"/>
              <a:gd name="connsiteX31" fmla="*/ 253076 w 344863"/>
              <a:gd name="connsiteY31" fmla="*/ 0 h 344215"/>
              <a:gd name="connsiteX32" fmla="*/ 270020 w 344863"/>
              <a:gd name="connsiteY32" fmla="*/ 6965 h 344215"/>
              <a:gd name="connsiteX33" fmla="*/ 270044 w 344863"/>
              <a:gd name="connsiteY33" fmla="*/ 6965 h 344215"/>
              <a:gd name="connsiteX34" fmla="*/ 337847 w 344863"/>
              <a:gd name="connsiteY34" fmla="*/ 74232 h 344215"/>
              <a:gd name="connsiteX35" fmla="*/ 337847 w 344863"/>
              <a:gd name="connsiteY35" fmla="*/ 107865 h 344215"/>
              <a:gd name="connsiteX36" fmla="*/ 270044 w 344863"/>
              <a:gd name="connsiteY36" fmla="*/ 175155 h 344215"/>
              <a:gd name="connsiteX37" fmla="*/ 236155 w 344863"/>
              <a:gd name="connsiteY37" fmla="*/ 175155 h 344215"/>
              <a:gd name="connsiteX38" fmla="*/ 168377 w 344863"/>
              <a:gd name="connsiteY38" fmla="*/ 107865 h 344215"/>
              <a:gd name="connsiteX39" fmla="*/ 168377 w 344863"/>
              <a:gd name="connsiteY39" fmla="*/ 74232 h 344215"/>
              <a:gd name="connsiteX40" fmla="*/ 236132 w 344863"/>
              <a:gd name="connsiteY40" fmla="*/ 6965 h 344215"/>
              <a:gd name="connsiteX41" fmla="*/ 253076 w 344863"/>
              <a:gd name="connsiteY41" fmla="*/ 0 h 34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4863" h="344215">
                <a:moveTo>
                  <a:pt x="199068" y="195268"/>
                </a:moveTo>
                <a:lnTo>
                  <a:pt x="301214" y="195268"/>
                </a:lnTo>
                <a:cubicBezTo>
                  <a:pt x="314451" y="195268"/>
                  <a:pt x="325181" y="205917"/>
                  <a:pt x="325181" y="219053"/>
                </a:cubicBezTo>
                <a:lnTo>
                  <a:pt x="325181" y="320430"/>
                </a:lnTo>
                <a:cubicBezTo>
                  <a:pt x="325181" y="333567"/>
                  <a:pt x="314451" y="344215"/>
                  <a:pt x="301214" y="344215"/>
                </a:cubicBezTo>
                <a:lnTo>
                  <a:pt x="199068" y="344215"/>
                </a:lnTo>
                <a:cubicBezTo>
                  <a:pt x="185831" y="344215"/>
                  <a:pt x="175101" y="333567"/>
                  <a:pt x="175101" y="320430"/>
                </a:cubicBezTo>
                <a:lnTo>
                  <a:pt x="175101" y="219053"/>
                </a:lnTo>
                <a:cubicBezTo>
                  <a:pt x="175101" y="205917"/>
                  <a:pt x="185831" y="195268"/>
                  <a:pt x="199068" y="195268"/>
                </a:cubicBezTo>
                <a:close/>
                <a:moveTo>
                  <a:pt x="23966" y="195268"/>
                </a:moveTo>
                <a:lnTo>
                  <a:pt x="126112" y="195268"/>
                </a:lnTo>
                <a:cubicBezTo>
                  <a:pt x="139349" y="195268"/>
                  <a:pt x="150079" y="205917"/>
                  <a:pt x="150079" y="219053"/>
                </a:cubicBezTo>
                <a:lnTo>
                  <a:pt x="150079" y="320430"/>
                </a:lnTo>
                <a:cubicBezTo>
                  <a:pt x="150079" y="333567"/>
                  <a:pt x="139349" y="344215"/>
                  <a:pt x="126112" y="344215"/>
                </a:cubicBezTo>
                <a:lnTo>
                  <a:pt x="23966" y="344215"/>
                </a:lnTo>
                <a:cubicBezTo>
                  <a:pt x="10730" y="344215"/>
                  <a:pt x="0" y="333567"/>
                  <a:pt x="0" y="320430"/>
                </a:cubicBezTo>
                <a:lnTo>
                  <a:pt x="0" y="219053"/>
                </a:lnTo>
                <a:cubicBezTo>
                  <a:pt x="0" y="205917"/>
                  <a:pt x="10730" y="195268"/>
                  <a:pt x="23966" y="195268"/>
                </a:cubicBezTo>
                <a:close/>
                <a:moveTo>
                  <a:pt x="253100" y="57415"/>
                </a:moveTo>
                <a:lnTo>
                  <a:pt x="219211" y="91048"/>
                </a:lnTo>
                <a:lnTo>
                  <a:pt x="253100" y="124682"/>
                </a:lnTo>
                <a:lnTo>
                  <a:pt x="286989" y="91048"/>
                </a:lnTo>
                <a:close/>
                <a:moveTo>
                  <a:pt x="23966" y="21487"/>
                </a:moveTo>
                <a:lnTo>
                  <a:pt x="126112" y="21487"/>
                </a:lnTo>
                <a:cubicBezTo>
                  <a:pt x="139349" y="21487"/>
                  <a:pt x="150079" y="32137"/>
                  <a:pt x="150079" y="45273"/>
                </a:cubicBezTo>
                <a:lnTo>
                  <a:pt x="150079" y="146650"/>
                </a:lnTo>
                <a:cubicBezTo>
                  <a:pt x="150079" y="159785"/>
                  <a:pt x="139349" y="170435"/>
                  <a:pt x="126112" y="170435"/>
                </a:cubicBezTo>
                <a:lnTo>
                  <a:pt x="23966" y="170435"/>
                </a:lnTo>
                <a:cubicBezTo>
                  <a:pt x="10730" y="170435"/>
                  <a:pt x="0" y="159785"/>
                  <a:pt x="0" y="146650"/>
                </a:cubicBezTo>
                <a:lnTo>
                  <a:pt x="0" y="45273"/>
                </a:lnTo>
                <a:cubicBezTo>
                  <a:pt x="0" y="32137"/>
                  <a:pt x="10730" y="21487"/>
                  <a:pt x="23966" y="21487"/>
                </a:cubicBezTo>
                <a:close/>
                <a:moveTo>
                  <a:pt x="253076" y="0"/>
                </a:moveTo>
                <a:cubicBezTo>
                  <a:pt x="259208" y="0"/>
                  <a:pt x="265341" y="2322"/>
                  <a:pt x="270020" y="6965"/>
                </a:cubicBezTo>
                <a:lnTo>
                  <a:pt x="270044" y="6965"/>
                </a:lnTo>
                <a:lnTo>
                  <a:pt x="337847" y="74232"/>
                </a:lnTo>
                <a:cubicBezTo>
                  <a:pt x="347202" y="83520"/>
                  <a:pt x="347202" y="98576"/>
                  <a:pt x="337847" y="107865"/>
                </a:cubicBezTo>
                <a:lnTo>
                  <a:pt x="270044" y="175155"/>
                </a:lnTo>
                <a:cubicBezTo>
                  <a:pt x="260685" y="184442"/>
                  <a:pt x="245514" y="184442"/>
                  <a:pt x="236155" y="175155"/>
                </a:cubicBezTo>
                <a:lnTo>
                  <a:pt x="168377" y="107865"/>
                </a:lnTo>
                <a:cubicBezTo>
                  <a:pt x="159022" y="98576"/>
                  <a:pt x="159022" y="83520"/>
                  <a:pt x="168377" y="74232"/>
                </a:cubicBezTo>
                <a:lnTo>
                  <a:pt x="236132" y="6965"/>
                </a:lnTo>
                <a:cubicBezTo>
                  <a:pt x="240812" y="2322"/>
                  <a:pt x="246944" y="0"/>
                  <a:pt x="253076" y="0"/>
                </a:cubicBezTo>
                <a:close/>
              </a:path>
            </a:pathLst>
          </a:custGeom>
          <a:solidFill>
            <a:srgbClr val="FFFFFF"/>
          </a:solidFill>
          <a:ln w="12246" cap="flat">
            <a:noFill/>
            <a:prstDash val="solid"/>
            <a:miter/>
          </a:ln>
        </p:spPr>
        <p:txBody>
          <a:bodyPr rtlCol="0" anchor="ctr"/>
          <a:lstStyle/>
          <a:p>
            <a:endParaRPr lang="zh-CN" altLang="en-US"/>
          </a:p>
        </p:txBody>
      </p:sp>
      <p:sp>
        <p:nvSpPr>
          <p:cNvPr id="14" name="任意多边形: 形状 10"/>
          <p:cNvSpPr/>
          <p:nvPr>
            <p:custDataLst>
              <p:tags r:id="rId20"/>
            </p:custDataLst>
          </p:nvPr>
        </p:nvSpPr>
        <p:spPr>
          <a:xfrm>
            <a:off x="5800725" y="2425065"/>
            <a:ext cx="344804" cy="320096"/>
          </a:xfrm>
          <a:custGeom>
            <a:avLst/>
            <a:gdLst>
              <a:gd name="connsiteX0" fmla="*/ 304458 w 344804"/>
              <a:gd name="connsiteY0" fmla="*/ 115 h 320096"/>
              <a:gd name="connsiteX1" fmla="*/ 39696 w 344804"/>
              <a:gd name="connsiteY1" fmla="*/ 115 h 320096"/>
              <a:gd name="connsiteX2" fmla="*/ 114 w 344804"/>
              <a:gd name="connsiteY2" fmla="*/ 40016 h 320096"/>
              <a:gd name="connsiteX3" fmla="*/ 114 w 344804"/>
              <a:gd name="connsiteY3" fmla="*/ 212035 h 320096"/>
              <a:gd name="connsiteX4" fmla="*/ 39696 w 344804"/>
              <a:gd name="connsiteY4" fmla="*/ 251935 h 320096"/>
              <a:gd name="connsiteX5" fmla="*/ 139092 w 344804"/>
              <a:gd name="connsiteY5" fmla="*/ 251935 h 320096"/>
              <a:gd name="connsiteX6" fmla="*/ 139092 w 344804"/>
              <a:gd name="connsiteY6" fmla="*/ 300704 h 320096"/>
              <a:gd name="connsiteX7" fmla="*/ 84556 w 344804"/>
              <a:gd name="connsiteY7" fmla="*/ 300704 h 320096"/>
              <a:gd name="connsiteX8" fmla="*/ 74881 w 344804"/>
              <a:gd name="connsiteY8" fmla="*/ 310457 h 320096"/>
              <a:gd name="connsiteX9" fmla="*/ 84556 w 344804"/>
              <a:gd name="connsiteY9" fmla="*/ 320211 h 320096"/>
              <a:gd name="connsiteX10" fmla="*/ 252561 w 344804"/>
              <a:gd name="connsiteY10" fmla="*/ 320211 h 320096"/>
              <a:gd name="connsiteX11" fmla="*/ 262236 w 344804"/>
              <a:gd name="connsiteY11" fmla="*/ 310457 h 320096"/>
              <a:gd name="connsiteX12" fmla="*/ 252561 w 344804"/>
              <a:gd name="connsiteY12" fmla="*/ 300704 h 320096"/>
              <a:gd name="connsiteX13" fmla="*/ 198905 w 344804"/>
              <a:gd name="connsiteY13" fmla="*/ 300704 h 320096"/>
              <a:gd name="connsiteX14" fmla="*/ 198905 w 344804"/>
              <a:gd name="connsiteY14" fmla="*/ 251935 h 320096"/>
              <a:gd name="connsiteX15" fmla="*/ 305336 w 344804"/>
              <a:gd name="connsiteY15" fmla="*/ 251935 h 320096"/>
              <a:gd name="connsiteX16" fmla="*/ 344919 w 344804"/>
              <a:gd name="connsiteY16" fmla="*/ 212035 h 320096"/>
              <a:gd name="connsiteX17" fmla="*/ 344919 w 344804"/>
              <a:gd name="connsiteY17" fmla="*/ 40016 h 320096"/>
              <a:gd name="connsiteX18" fmla="*/ 304458 w 344804"/>
              <a:gd name="connsiteY18" fmla="*/ 115 h 320096"/>
              <a:gd name="connsiteX19" fmla="*/ 286865 w 344804"/>
              <a:gd name="connsiteY19" fmla="*/ 59523 h 320096"/>
              <a:gd name="connsiteX20" fmla="*/ 286865 w 344804"/>
              <a:gd name="connsiteY20" fmla="*/ 59523 h 320096"/>
              <a:gd name="connsiteX21" fmla="*/ 286865 w 344804"/>
              <a:gd name="connsiteY21" fmla="*/ 60410 h 320096"/>
              <a:gd name="connsiteX22" fmla="*/ 188350 w 344804"/>
              <a:gd name="connsiteY22" fmla="*/ 192528 h 320096"/>
              <a:gd name="connsiteX23" fmla="*/ 185711 w 344804"/>
              <a:gd name="connsiteY23" fmla="*/ 190754 h 320096"/>
              <a:gd name="connsiteX24" fmla="*/ 108305 w 344804"/>
              <a:gd name="connsiteY24" fmla="*/ 134006 h 320096"/>
              <a:gd name="connsiteX25" fmla="*/ 81038 w 344804"/>
              <a:gd name="connsiteY25" fmla="*/ 169473 h 320096"/>
              <a:gd name="connsiteX26" fmla="*/ 68723 w 344804"/>
              <a:gd name="connsiteY26" fmla="*/ 173907 h 320096"/>
              <a:gd name="connsiteX27" fmla="*/ 62566 w 344804"/>
              <a:gd name="connsiteY27" fmla="*/ 160607 h 320096"/>
              <a:gd name="connsiteX28" fmla="*/ 63445 w 344804"/>
              <a:gd name="connsiteY28" fmla="*/ 158833 h 320096"/>
              <a:gd name="connsiteX29" fmla="*/ 100389 w 344804"/>
              <a:gd name="connsiteY29" fmla="*/ 110065 h 320096"/>
              <a:gd name="connsiteX30" fmla="*/ 103908 w 344804"/>
              <a:gd name="connsiteY30" fmla="*/ 105631 h 320096"/>
              <a:gd name="connsiteX31" fmla="*/ 183951 w 344804"/>
              <a:gd name="connsiteY31" fmla="*/ 165040 h 320096"/>
              <a:gd name="connsiteX32" fmla="*/ 271033 w 344804"/>
              <a:gd name="connsiteY32" fmla="*/ 48883 h 320096"/>
              <a:gd name="connsiteX33" fmla="*/ 281587 w 344804"/>
              <a:gd name="connsiteY33" fmla="*/ 47109 h 320096"/>
              <a:gd name="connsiteX34" fmla="*/ 286865 w 344804"/>
              <a:gd name="connsiteY34" fmla="*/ 59523 h 3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804" h="320096">
                <a:moveTo>
                  <a:pt x="304458" y="115"/>
                </a:moveTo>
                <a:lnTo>
                  <a:pt x="39696" y="115"/>
                </a:lnTo>
                <a:cubicBezTo>
                  <a:pt x="17706" y="115"/>
                  <a:pt x="114" y="17849"/>
                  <a:pt x="114" y="40016"/>
                </a:cubicBezTo>
                <a:lnTo>
                  <a:pt x="114" y="212035"/>
                </a:lnTo>
                <a:cubicBezTo>
                  <a:pt x="114" y="234202"/>
                  <a:pt x="17706" y="251935"/>
                  <a:pt x="39696" y="251935"/>
                </a:cubicBezTo>
                <a:lnTo>
                  <a:pt x="139092" y="251935"/>
                </a:lnTo>
                <a:lnTo>
                  <a:pt x="139092" y="300704"/>
                </a:lnTo>
                <a:lnTo>
                  <a:pt x="84556" y="300704"/>
                </a:lnTo>
                <a:cubicBezTo>
                  <a:pt x="79278" y="300704"/>
                  <a:pt x="74881" y="305137"/>
                  <a:pt x="74881" y="310457"/>
                </a:cubicBezTo>
                <a:cubicBezTo>
                  <a:pt x="74881" y="315778"/>
                  <a:pt x="79278" y="320211"/>
                  <a:pt x="84556" y="320211"/>
                </a:cubicBezTo>
                <a:lnTo>
                  <a:pt x="252561" y="320211"/>
                </a:lnTo>
                <a:cubicBezTo>
                  <a:pt x="257839" y="320211"/>
                  <a:pt x="262236" y="315778"/>
                  <a:pt x="262236" y="310457"/>
                </a:cubicBezTo>
                <a:cubicBezTo>
                  <a:pt x="262236" y="305137"/>
                  <a:pt x="257839" y="300704"/>
                  <a:pt x="252561" y="300704"/>
                </a:cubicBezTo>
                <a:lnTo>
                  <a:pt x="198905" y="300704"/>
                </a:lnTo>
                <a:lnTo>
                  <a:pt x="198905" y="251935"/>
                </a:lnTo>
                <a:lnTo>
                  <a:pt x="305336" y="251935"/>
                </a:lnTo>
                <a:cubicBezTo>
                  <a:pt x="327327" y="251935"/>
                  <a:pt x="344919" y="234202"/>
                  <a:pt x="344919" y="212035"/>
                </a:cubicBezTo>
                <a:lnTo>
                  <a:pt x="344919" y="40016"/>
                </a:lnTo>
                <a:cubicBezTo>
                  <a:pt x="344039" y="18736"/>
                  <a:pt x="326447" y="115"/>
                  <a:pt x="304458" y="115"/>
                </a:cubicBezTo>
                <a:moveTo>
                  <a:pt x="286865" y="59523"/>
                </a:moveTo>
                <a:cubicBezTo>
                  <a:pt x="286865" y="59523"/>
                  <a:pt x="286865" y="60410"/>
                  <a:pt x="286865" y="59523"/>
                </a:cubicBezTo>
                <a:lnTo>
                  <a:pt x="286865" y="60410"/>
                </a:lnTo>
                <a:lnTo>
                  <a:pt x="188350" y="192528"/>
                </a:lnTo>
                <a:lnTo>
                  <a:pt x="185711" y="190754"/>
                </a:lnTo>
                <a:lnTo>
                  <a:pt x="108305" y="134006"/>
                </a:lnTo>
                <a:lnTo>
                  <a:pt x="81038" y="169473"/>
                </a:lnTo>
                <a:cubicBezTo>
                  <a:pt x="78399" y="173907"/>
                  <a:pt x="73121" y="175680"/>
                  <a:pt x="68723" y="173907"/>
                </a:cubicBezTo>
                <a:cubicBezTo>
                  <a:pt x="63445" y="172133"/>
                  <a:pt x="60807" y="165926"/>
                  <a:pt x="62566" y="160607"/>
                </a:cubicBezTo>
                <a:cubicBezTo>
                  <a:pt x="62566" y="159720"/>
                  <a:pt x="62566" y="159720"/>
                  <a:pt x="63445" y="158833"/>
                </a:cubicBezTo>
                <a:lnTo>
                  <a:pt x="100389" y="110065"/>
                </a:lnTo>
                <a:lnTo>
                  <a:pt x="103908" y="105631"/>
                </a:lnTo>
                <a:lnTo>
                  <a:pt x="183951" y="165040"/>
                </a:lnTo>
                <a:lnTo>
                  <a:pt x="271033" y="48883"/>
                </a:lnTo>
                <a:cubicBezTo>
                  <a:pt x="273672" y="46223"/>
                  <a:pt x="278069" y="45336"/>
                  <a:pt x="281587" y="47109"/>
                </a:cubicBezTo>
                <a:cubicBezTo>
                  <a:pt x="286865" y="48883"/>
                  <a:pt x="289503" y="54203"/>
                  <a:pt x="286865" y="59523"/>
                </a:cubicBezTo>
              </a:path>
            </a:pathLst>
          </a:custGeom>
          <a:solidFill>
            <a:srgbClr val="FFFFFF"/>
          </a:solidFill>
          <a:ln w="12253" cap="flat">
            <a:noFill/>
            <a:prstDash val="solid"/>
            <a:miter/>
          </a:ln>
        </p:spPr>
        <p:txBody>
          <a:bodyPr rtlCol="0" anchor="ctr"/>
          <a:lstStyle/>
          <a:p>
            <a:endParaRPr lang="zh-CN" altLang="en-US"/>
          </a:p>
        </p:txBody>
      </p:sp>
      <p:sp>
        <p:nvSpPr>
          <p:cNvPr id="15" name="任意多边形: 形状 11"/>
          <p:cNvSpPr/>
          <p:nvPr>
            <p:custDataLst>
              <p:tags r:id="rId21"/>
            </p:custDataLst>
          </p:nvPr>
        </p:nvSpPr>
        <p:spPr>
          <a:xfrm>
            <a:off x="7994650" y="2413000"/>
            <a:ext cx="344666" cy="344804"/>
          </a:xfrm>
          <a:custGeom>
            <a:avLst/>
            <a:gdLst>
              <a:gd name="connsiteX0" fmla="*/ 313093 w 344666"/>
              <a:gd name="connsiteY0" fmla="*/ 114 h 344804"/>
              <a:gd name="connsiteX1" fmla="*/ 251943 w 344666"/>
              <a:gd name="connsiteY1" fmla="*/ 114 h 344804"/>
              <a:gd name="connsiteX2" fmla="*/ 250275 w 344666"/>
              <a:gd name="connsiteY2" fmla="*/ 114 h 344804"/>
              <a:gd name="connsiteX3" fmla="*/ 54038 w 344666"/>
              <a:gd name="connsiteY3" fmla="*/ 671 h 344804"/>
              <a:gd name="connsiteX4" fmla="*/ 22907 w 344666"/>
              <a:gd name="connsiteY4" fmla="*/ 31865 h 344804"/>
              <a:gd name="connsiteX5" fmla="*/ 22907 w 344666"/>
              <a:gd name="connsiteY5" fmla="*/ 78656 h 344804"/>
              <a:gd name="connsiteX6" fmla="*/ 58485 w 344666"/>
              <a:gd name="connsiteY6" fmla="*/ 78656 h 344804"/>
              <a:gd name="connsiteX7" fmla="*/ 70159 w 344666"/>
              <a:gd name="connsiteY7" fmla="*/ 90354 h 344804"/>
              <a:gd name="connsiteX8" fmla="*/ 70159 w 344666"/>
              <a:gd name="connsiteY8" fmla="*/ 98152 h 344804"/>
              <a:gd name="connsiteX9" fmla="*/ 58485 w 344666"/>
              <a:gd name="connsiteY9" fmla="*/ 109850 h 344804"/>
              <a:gd name="connsiteX10" fmla="*/ 54594 w 344666"/>
              <a:gd name="connsiteY10" fmla="*/ 109850 h 344804"/>
              <a:gd name="connsiteX11" fmla="*/ 54594 w 344666"/>
              <a:gd name="connsiteY11" fmla="*/ 105951 h 344804"/>
              <a:gd name="connsiteX12" fmla="*/ 42919 w 344666"/>
              <a:gd name="connsiteY12" fmla="*/ 94253 h 344804"/>
              <a:gd name="connsiteX13" fmla="*/ 10676 w 344666"/>
              <a:gd name="connsiteY13" fmla="*/ 94253 h 344804"/>
              <a:gd name="connsiteX14" fmla="*/ 670 w 344666"/>
              <a:gd name="connsiteY14" fmla="*/ 102052 h 344804"/>
              <a:gd name="connsiteX15" fmla="*/ 114 w 344666"/>
              <a:gd name="connsiteY15" fmla="*/ 105951 h 344804"/>
              <a:gd name="connsiteX16" fmla="*/ 114 w 344666"/>
              <a:gd name="connsiteY16" fmla="*/ 113749 h 344804"/>
              <a:gd name="connsiteX17" fmla="*/ 11788 w 344666"/>
              <a:gd name="connsiteY17" fmla="*/ 125447 h 344804"/>
              <a:gd name="connsiteX18" fmla="*/ 23462 w 344666"/>
              <a:gd name="connsiteY18" fmla="*/ 125447 h 344804"/>
              <a:gd name="connsiteX19" fmla="*/ 23462 w 344666"/>
              <a:gd name="connsiteY19" fmla="*/ 211788 h 344804"/>
              <a:gd name="connsiteX20" fmla="*/ 59041 w 344666"/>
              <a:gd name="connsiteY20" fmla="*/ 211788 h 344804"/>
              <a:gd name="connsiteX21" fmla="*/ 70715 w 344666"/>
              <a:gd name="connsiteY21" fmla="*/ 223486 h 344804"/>
              <a:gd name="connsiteX22" fmla="*/ 70715 w 344666"/>
              <a:gd name="connsiteY22" fmla="*/ 231283 h 344804"/>
              <a:gd name="connsiteX23" fmla="*/ 59041 w 344666"/>
              <a:gd name="connsiteY23" fmla="*/ 242982 h 344804"/>
              <a:gd name="connsiteX24" fmla="*/ 55149 w 344666"/>
              <a:gd name="connsiteY24" fmla="*/ 242982 h 344804"/>
              <a:gd name="connsiteX25" fmla="*/ 55149 w 344666"/>
              <a:gd name="connsiteY25" fmla="*/ 239640 h 344804"/>
              <a:gd name="connsiteX26" fmla="*/ 43475 w 344666"/>
              <a:gd name="connsiteY26" fmla="*/ 227942 h 344804"/>
              <a:gd name="connsiteX27" fmla="*/ 11232 w 344666"/>
              <a:gd name="connsiteY27" fmla="*/ 227942 h 344804"/>
              <a:gd name="connsiteX28" fmla="*/ 1226 w 344666"/>
              <a:gd name="connsiteY28" fmla="*/ 235740 h 344804"/>
              <a:gd name="connsiteX29" fmla="*/ 670 w 344666"/>
              <a:gd name="connsiteY29" fmla="*/ 239640 h 344804"/>
              <a:gd name="connsiteX30" fmla="*/ 670 w 344666"/>
              <a:gd name="connsiteY30" fmla="*/ 247437 h 344804"/>
              <a:gd name="connsiteX31" fmla="*/ 12344 w 344666"/>
              <a:gd name="connsiteY31" fmla="*/ 259136 h 344804"/>
              <a:gd name="connsiteX32" fmla="*/ 24018 w 344666"/>
              <a:gd name="connsiteY32" fmla="*/ 259136 h 344804"/>
              <a:gd name="connsiteX33" fmla="*/ 24018 w 344666"/>
              <a:gd name="connsiteY33" fmla="*/ 313726 h 344804"/>
              <a:gd name="connsiteX34" fmla="*/ 55149 w 344666"/>
              <a:gd name="connsiteY34" fmla="*/ 344919 h 344804"/>
              <a:gd name="connsiteX35" fmla="*/ 313649 w 344666"/>
              <a:gd name="connsiteY35" fmla="*/ 344919 h 344804"/>
              <a:gd name="connsiteX36" fmla="*/ 344780 w 344666"/>
              <a:gd name="connsiteY36" fmla="*/ 313726 h 344804"/>
              <a:gd name="connsiteX37" fmla="*/ 344780 w 344666"/>
              <a:gd name="connsiteY37" fmla="*/ 31308 h 344804"/>
              <a:gd name="connsiteX38" fmla="*/ 313093 w 344666"/>
              <a:gd name="connsiteY38" fmla="*/ 114 h 344804"/>
              <a:gd name="connsiteX39" fmla="*/ 290301 w 344666"/>
              <a:gd name="connsiteY39" fmla="*/ 255236 h 344804"/>
              <a:gd name="connsiteX40" fmla="*/ 289746 w 344666"/>
              <a:gd name="connsiteY40" fmla="*/ 256908 h 344804"/>
              <a:gd name="connsiteX41" fmla="*/ 286410 w 344666"/>
              <a:gd name="connsiteY41" fmla="*/ 260807 h 344804"/>
              <a:gd name="connsiteX42" fmla="*/ 283075 w 344666"/>
              <a:gd name="connsiteY42" fmla="*/ 262477 h 344804"/>
              <a:gd name="connsiteX43" fmla="*/ 280850 w 344666"/>
              <a:gd name="connsiteY43" fmla="*/ 263034 h 344804"/>
              <a:gd name="connsiteX44" fmla="*/ 112965 w 344666"/>
              <a:gd name="connsiteY44" fmla="*/ 263034 h 344804"/>
              <a:gd name="connsiteX45" fmla="*/ 109073 w 344666"/>
              <a:gd name="connsiteY45" fmla="*/ 261364 h 344804"/>
              <a:gd name="connsiteX46" fmla="*/ 106294 w 344666"/>
              <a:gd name="connsiteY46" fmla="*/ 257465 h 344804"/>
              <a:gd name="connsiteX47" fmla="*/ 105738 w 344666"/>
              <a:gd name="connsiteY47" fmla="*/ 255793 h 344804"/>
              <a:gd name="connsiteX48" fmla="*/ 105738 w 344666"/>
              <a:gd name="connsiteY48" fmla="*/ 240197 h 344804"/>
              <a:gd name="connsiteX49" fmla="*/ 105738 w 344666"/>
              <a:gd name="connsiteY49" fmla="*/ 239640 h 344804"/>
              <a:gd name="connsiteX50" fmla="*/ 106294 w 344666"/>
              <a:gd name="connsiteY50" fmla="*/ 239082 h 344804"/>
              <a:gd name="connsiteX51" fmla="*/ 139649 w 344666"/>
              <a:gd name="connsiteY51" fmla="*/ 216244 h 344804"/>
              <a:gd name="connsiteX52" fmla="*/ 172447 w 344666"/>
              <a:gd name="connsiteY52" fmla="*/ 192292 h 344804"/>
              <a:gd name="connsiteX53" fmla="*/ 172447 w 344666"/>
              <a:gd name="connsiteY53" fmla="*/ 188949 h 344804"/>
              <a:gd name="connsiteX54" fmla="*/ 170780 w 344666"/>
              <a:gd name="connsiteY54" fmla="*/ 185050 h 344804"/>
              <a:gd name="connsiteX55" fmla="*/ 152991 w 344666"/>
              <a:gd name="connsiteY55" fmla="*/ 139930 h 344804"/>
              <a:gd name="connsiteX56" fmla="*/ 198019 w 344666"/>
              <a:gd name="connsiteY56" fmla="*/ 83112 h 344804"/>
              <a:gd name="connsiteX57" fmla="*/ 243048 w 344666"/>
              <a:gd name="connsiteY57" fmla="*/ 139930 h 344804"/>
              <a:gd name="connsiteX58" fmla="*/ 225259 w 344666"/>
              <a:gd name="connsiteY58" fmla="*/ 185050 h 344804"/>
              <a:gd name="connsiteX59" fmla="*/ 223592 w 344666"/>
              <a:gd name="connsiteY59" fmla="*/ 188949 h 344804"/>
              <a:gd name="connsiteX60" fmla="*/ 223592 w 344666"/>
              <a:gd name="connsiteY60" fmla="*/ 192292 h 344804"/>
              <a:gd name="connsiteX61" fmla="*/ 256390 w 344666"/>
              <a:gd name="connsiteY61" fmla="*/ 216244 h 344804"/>
              <a:gd name="connsiteX62" fmla="*/ 289746 w 344666"/>
              <a:gd name="connsiteY62" fmla="*/ 239082 h 344804"/>
              <a:gd name="connsiteX63" fmla="*/ 290301 w 344666"/>
              <a:gd name="connsiteY63" fmla="*/ 239640 h 344804"/>
              <a:gd name="connsiteX64" fmla="*/ 290301 w 344666"/>
              <a:gd name="connsiteY64" fmla="*/ 240197 h 344804"/>
              <a:gd name="connsiteX65" fmla="*/ 290301 w 344666"/>
              <a:gd name="connsiteY65" fmla="*/ 255236 h 3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4666" h="344804">
                <a:moveTo>
                  <a:pt x="313093" y="114"/>
                </a:moveTo>
                <a:lnTo>
                  <a:pt x="251943" y="114"/>
                </a:lnTo>
                <a:lnTo>
                  <a:pt x="250275" y="114"/>
                </a:lnTo>
                <a:lnTo>
                  <a:pt x="54038" y="671"/>
                </a:lnTo>
                <a:cubicBezTo>
                  <a:pt x="36804" y="671"/>
                  <a:pt x="22907" y="14597"/>
                  <a:pt x="22907" y="31865"/>
                </a:cubicBezTo>
                <a:lnTo>
                  <a:pt x="22907" y="78656"/>
                </a:lnTo>
                <a:lnTo>
                  <a:pt x="58485" y="78656"/>
                </a:lnTo>
                <a:cubicBezTo>
                  <a:pt x="65156" y="78656"/>
                  <a:pt x="70159" y="83669"/>
                  <a:pt x="70159" y="90354"/>
                </a:cubicBezTo>
                <a:lnTo>
                  <a:pt x="70159" y="98152"/>
                </a:lnTo>
                <a:cubicBezTo>
                  <a:pt x="70159" y="104837"/>
                  <a:pt x="65156" y="109850"/>
                  <a:pt x="58485" y="109850"/>
                </a:cubicBezTo>
                <a:lnTo>
                  <a:pt x="54594" y="109850"/>
                </a:lnTo>
                <a:lnTo>
                  <a:pt x="54594" y="105951"/>
                </a:lnTo>
                <a:cubicBezTo>
                  <a:pt x="54594" y="99266"/>
                  <a:pt x="49590" y="94253"/>
                  <a:pt x="42919" y="94253"/>
                </a:cubicBezTo>
                <a:lnTo>
                  <a:pt x="10676" y="94253"/>
                </a:lnTo>
                <a:cubicBezTo>
                  <a:pt x="6229" y="94810"/>
                  <a:pt x="2338" y="97595"/>
                  <a:pt x="670" y="102052"/>
                </a:cubicBezTo>
                <a:cubicBezTo>
                  <a:pt x="114" y="103166"/>
                  <a:pt x="114" y="104837"/>
                  <a:pt x="114" y="105951"/>
                </a:cubicBezTo>
                <a:lnTo>
                  <a:pt x="114" y="113749"/>
                </a:lnTo>
                <a:cubicBezTo>
                  <a:pt x="114" y="120434"/>
                  <a:pt x="5117" y="125447"/>
                  <a:pt x="11788" y="125447"/>
                </a:cubicBezTo>
                <a:lnTo>
                  <a:pt x="23462" y="125447"/>
                </a:lnTo>
                <a:lnTo>
                  <a:pt x="23462" y="211788"/>
                </a:lnTo>
                <a:lnTo>
                  <a:pt x="59041" y="211788"/>
                </a:lnTo>
                <a:cubicBezTo>
                  <a:pt x="65712" y="211788"/>
                  <a:pt x="70715" y="216801"/>
                  <a:pt x="70715" y="223486"/>
                </a:cubicBezTo>
                <a:lnTo>
                  <a:pt x="70715" y="231283"/>
                </a:lnTo>
                <a:cubicBezTo>
                  <a:pt x="70715" y="237968"/>
                  <a:pt x="65712" y="242982"/>
                  <a:pt x="59041" y="242982"/>
                </a:cubicBezTo>
                <a:lnTo>
                  <a:pt x="55149" y="242982"/>
                </a:lnTo>
                <a:lnTo>
                  <a:pt x="55149" y="239640"/>
                </a:lnTo>
                <a:cubicBezTo>
                  <a:pt x="55149" y="232955"/>
                  <a:pt x="50146" y="227942"/>
                  <a:pt x="43475" y="227942"/>
                </a:cubicBezTo>
                <a:lnTo>
                  <a:pt x="11232" y="227942"/>
                </a:lnTo>
                <a:cubicBezTo>
                  <a:pt x="6785" y="228499"/>
                  <a:pt x="2894" y="231283"/>
                  <a:pt x="1226" y="235740"/>
                </a:cubicBezTo>
                <a:cubicBezTo>
                  <a:pt x="670" y="236854"/>
                  <a:pt x="670" y="238525"/>
                  <a:pt x="670" y="239640"/>
                </a:cubicBezTo>
                <a:lnTo>
                  <a:pt x="670" y="247437"/>
                </a:lnTo>
                <a:cubicBezTo>
                  <a:pt x="670" y="254122"/>
                  <a:pt x="5673" y="259136"/>
                  <a:pt x="12344" y="259136"/>
                </a:cubicBezTo>
                <a:lnTo>
                  <a:pt x="24018" y="259136"/>
                </a:lnTo>
                <a:lnTo>
                  <a:pt x="24018" y="313726"/>
                </a:lnTo>
                <a:cubicBezTo>
                  <a:pt x="24018" y="330994"/>
                  <a:pt x="37916" y="344919"/>
                  <a:pt x="55149" y="344919"/>
                </a:cubicBezTo>
                <a:lnTo>
                  <a:pt x="313649" y="344919"/>
                </a:lnTo>
                <a:cubicBezTo>
                  <a:pt x="330882" y="344919"/>
                  <a:pt x="344780" y="330994"/>
                  <a:pt x="344780" y="313726"/>
                </a:cubicBezTo>
                <a:lnTo>
                  <a:pt x="344780" y="31308"/>
                </a:lnTo>
                <a:cubicBezTo>
                  <a:pt x="344225" y="14040"/>
                  <a:pt x="330327" y="114"/>
                  <a:pt x="313093" y="114"/>
                </a:cubicBezTo>
                <a:moveTo>
                  <a:pt x="290301" y="255236"/>
                </a:moveTo>
                <a:cubicBezTo>
                  <a:pt x="290301" y="255236"/>
                  <a:pt x="289746" y="256351"/>
                  <a:pt x="289746" y="256908"/>
                </a:cubicBezTo>
                <a:cubicBezTo>
                  <a:pt x="289189" y="258022"/>
                  <a:pt x="287522" y="259693"/>
                  <a:pt x="286410" y="260807"/>
                </a:cubicBezTo>
                <a:lnTo>
                  <a:pt x="283075" y="262477"/>
                </a:lnTo>
                <a:lnTo>
                  <a:pt x="280850" y="263034"/>
                </a:lnTo>
                <a:lnTo>
                  <a:pt x="112965" y="263034"/>
                </a:lnTo>
                <a:cubicBezTo>
                  <a:pt x="111853" y="262477"/>
                  <a:pt x="110185" y="261921"/>
                  <a:pt x="109073" y="261364"/>
                </a:cubicBezTo>
                <a:cubicBezTo>
                  <a:pt x="107961" y="260807"/>
                  <a:pt x="106849" y="259136"/>
                  <a:pt x="106294" y="257465"/>
                </a:cubicBezTo>
                <a:cubicBezTo>
                  <a:pt x="106294" y="256908"/>
                  <a:pt x="105738" y="255793"/>
                  <a:pt x="105738" y="255793"/>
                </a:cubicBezTo>
                <a:cubicBezTo>
                  <a:pt x="105182" y="255236"/>
                  <a:pt x="103514" y="247996"/>
                  <a:pt x="105738" y="240197"/>
                </a:cubicBezTo>
                <a:lnTo>
                  <a:pt x="105738" y="239640"/>
                </a:lnTo>
                <a:lnTo>
                  <a:pt x="106294" y="239082"/>
                </a:lnTo>
                <a:cubicBezTo>
                  <a:pt x="111853" y="231841"/>
                  <a:pt x="125195" y="224043"/>
                  <a:pt x="139649" y="216244"/>
                </a:cubicBezTo>
                <a:cubicBezTo>
                  <a:pt x="152991" y="209003"/>
                  <a:pt x="172447" y="197861"/>
                  <a:pt x="172447" y="192292"/>
                </a:cubicBezTo>
                <a:lnTo>
                  <a:pt x="172447" y="188949"/>
                </a:lnTo>
                <a:cubicBezTo>
                  <a:pt x="172447" y="187278"/>
                  <a:pt x="171891" y="186164"/>
                  <a:pt x="170780" y="185050"/>
                </a:cubicBezTo>
                <a:cubicBezTo>
                  <a:pt x="159105" y="173352"/>
                  <a:pt x="152991" y="157198"/>
                  <a:pt x="152991" y="139930"/>
                </a:cubicBezTo>
                <a:cubicBezTo>
                  <a:pt x="152991" y="112078"/>
                  <a:pt x="158549" y="83112"/>
                  <a:pt x="198019" y="83112"/>
                </a:cubicBezTo>
                <a:cubicBezTo>
                  <a:pt x="237490" y="83112"/>
                  <a:pt x="243048" y="111521"/>
                  <a:pt x="243048" y="139930"/>
                </a:cubicBezTo>
                <a:cubicBezTo>
                  <a:pt x="243048" y="157198"/>
                  <a:pt x="236934" y="173352"/>
                  <a:pt x="225259" y="185050"/>
                </a:cubicBezTo>
                <a:cubicBezTo>
                  <a:pt x="224147" y="186164"/>
                  <a:pt x="223592" y="187278"/>
                  <a:pt x="223592" y="188949"/>
                </a:cubicBezTo>
                <a:lnTo>
                  <a:pt x="223592" y="192292"/>
                </a:lnTo>
                <a:cubicBezTo>
                  <a:pt x="223592" y="197861"/>
                  <a:pt x="243604" y="209003"/>
                  <a:pt x="256390" y="216244"/>
                </a:cubicBezTo>
                <a:cubicBezTo>
                  <a:pt x="270844" y="224043"/>
                  <a:pt x="284186" y="231841"/>
                  <a:pt x="289746" y="239082"/>
                </a:cubicBezTo>
                <a:lnTo>
                  <a:pt x="290301" y="239640"/>
                </a:lnTo>
                <a:lnTo>
                  <a:pt x="290301" y="240197"/>
                </a:lnTo>
                <a:cubicBezTo>
                  <a:pt x="293081" y="247437"/>
                  <a:pt x="290857" y="254679"/>
                  <a:pt x="290301" y="255236"/>
                </a:cubicBezTo>
              </a:path>
            </a:pathLst>
          </a:custGeom>
          <a:solidFill>
            <a:srgbClr val="FFFFFF"/>
          </a:solidFill>
          <a:ln w="12250" cap="flat">
            <a:noFill/>
            <a:prstDash val="solid"/>
            <a:miter/>
          </a:ln>
        </p:spPr>
        <p:txBody>
          <a:bodyPr rtlCol="0" anchor="ct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endParaRPr lang="zh-CN" altLang="en-US"/>
          </a:p>
        </p:txBody>
      </p:sp>
      <p:sp>
        <p:nvSpPr>
          <p:cNvPr id="3" name="标题 2"/>
          <p:cNvSpPr>
            <a:spLocks noGrp="1"/>
          </p:cNvSpPr>
          <p:nvPr>
            <p:ph type="title"/>
          </p:nvPr>
        </p:nvSpPr>
        <p:spPr/>
        <p:txBody>
          <a:bodyPr/>
          <a:lstStyle/>
          <a:p>
            <a:r>
              <a:rPr lang="zh-CN" altLang="en-US"/>
              <a:t>金融市场的计算量是不均衡的</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13" name="任意多边形: 形状 103"/>
          <p:cNvSpPr/>
          <p:nvPr>
            <p:custDataLst>
              <p:tags r:id="rId1"/>
            </p:custDataLst>
          </p:nvPr>
        </p:nvSpPr>
        <p:spPr>
          <a:xfrm>
            <a:off x="2117408" y="4867910"/>
            <a:ext cx="668655" cy="742315"/>
          </a:xfrm>
          <a:custGeom>
            <a:avLst/>
            <a:gdLst>
              <a:gd name="connsiteX0" fmla="*/ -154 w 791051"/>
              <a:gd name="connsiteY0" fmla="*/ 275204 h 878219"/>
              <a:gd name="connsiteX1" fmla="*/ -154 w 791051"/>
              <a:gd name="connsiteY1" fmla="*/ 602388 h 878219"/>
              <a:gd name="connsiteX2" fmla="*/ 55758 w 791051"/>
              <a:gd name="connsiteY2" fmla="*/ 699257 h 878219"/>
              <a:gd name="connsiteX3" fmla="*/ 339127 w 791051"/>
              <a:gd name="connsiteY3" fmla="*/ 862896 h 878219"/>
              <a:gd name="connsiteX4" fmla="*/ 451046 w 791051"/>
              <a:gd name="connsiteY4" fmla="*/ 862896 h 878219"/>
              <a:gd name="connsiteX5" fmla="*/ 734891 w 791051"/>
              <a:gd name="connsiteY5" fmla="*/ 699257 h 878219"/>
              <a:gd name="connsiteX6" fmla="*/ 790898 w 791051"/>
              <a:gd name="connsiteY6" fmla="*/ 602388 h 878219"/>
              <a:gd name="connsiteX7" fmla="*/ 790898 w 791051"/>
              <a:gd name="connsiteY7" fmla="*/ 275204 h 878219"/>
              <a:gd name="connsiteX8" fmla="*/ 734891 w 791051"/>
              <a:gd name="connsiteY8" fmla="*/ 178239 h 878219"/>
              <a:gd name="connsiteX9" fmla="*/ 451046 w 791051"/>
              <a:gd name="connsiteY9" fmla="*/ 14695 h 878219"/>
              <a:gd name="connsiteX10" fmla="*/ 339127 w 791051"/>
              <a:gd name="connsiteY10" fmla="*/ 14695 h 878219"/>
              <a:gd name="connsiteX11" fmla="*/ 55758 w 791051"/>
              <a:gd name="connsiteY11" fmla="*/ 178239 h 878219"/>
              <a:gd name="connsiteX12" fmla="*/ -154 w 791051"/>
              <a:gd name="connsiteY12" fmla="*/ 275204 h 87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051" h="878219">
                <a:moveTo>
                  <a:pt x="-154" y="275204"/>
                </a:moveTo>
                <a:lnTo>
                  <a:pt x="-154" y="602388"/>
                </a:lnTo>
                <a:cubicBezTo>
                  <a:pt x="-125" y="642335"/>
                  <a:pt x="21182" y="679245"/>
                  <a:pt x="55758" y="699257"/>
                </a:cubicBezTo>
                <a:lnTo>
                  <a:pt x="339127" y="862896"/>
                </a:lnTo>
                <a:cubicBezTo>
                  <a:pt x="373750" y="882908"/>
                  <a:pt x="416422" y="882908"/>
                  <a:pt x="451046" y="862896"/>
                </a:cubicBezTo>
                <a:lnTo>
                  <a:pt x="734891" y="699257"/>
                </a:lnTo>
                <a:cubicBezTo>
                  <a:pt x="769523" y="679283"/>
                  <a:pt x="790869" y="642364"/>
                  <a:pt x="790898" y="602388"/>
                </a:cubicBezTo>
                <a:lnTo>
                  <a:pt x="790898" y="275204"/>
                </a:lnTo>
                <a:cubicBezTo>
                  <a:pt x="790898" y="235199"/>
                  <a:pt x="769552" y="198223"/>
                  <a:pt x="734891" y="178239"/>
                </a:cubicBezTo>
                <a:lnTo>
                  <a:pt x="451046" y="14695"/>
                </a:lnTo>
                <a:cubicBezTo>
                  <a:pt x="416422" y="-5317"/>
                  <a:pt x="373750" y="-5317"/>
                  <a:pt x="339127" y="14695"/>
                </a:cubicBezTo>
                <a:lnTo>
                  <a:pt x="55758" y="178239"/>
                </a:lnTo>
                <a:cubicBezTo>
                  <a:pt x="21154" y="198261"/>
                  <a:pt x="-154" y="235218"/>
                  <a:pt x="-154" y="275204"/>
                </a:cubicBezTo>
                <a:close/>
              </a:path>
            </a:pathLst>
          </a:custGeom>
          <a:solidFill>
            <a:srgbClr val="376FFF"/>
          </a:solidFill>
          <a:ln w="9525" cap="flat">
            <a:noFill/>
            <a:prstDash val="solid"/>
            <a:miter/>
          </a:ln>
        </p:spPr>
        <p:txBody>
          <a:bodyPr rot="0" spcFirstLastPara="0" vertOverflow="overflow" horzOverflow="overflow" vert="horz" wrap="non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indent="0" algn="ctr" fontAlgn="auto">
              <a:lnSpc>
                <a:spcPct val="100000"/>
              </a:lnSpc>
              <a:buClrTx/>
              <a:buSzTx/>
              <a:buFontTx/>
            </a:pPr>
            <a:r>
              <a:rPr lang="en-US" altLang="zh-CN" sz="2000" b="1">
                <a:solidFill>
                  <a:srgbClr val="FFFFFF"/>
                </a:solidFill>
                <a:uFillTx/>
                <a:sym typeface="微软雅黑" panose="020B0503020204020204" charset="-122"/>
              </a:rPr>
              <a:t>03</a:t>
            </a:r>
            <a:endParaRPr lang="en-US" altLang="zh-CN" sz="2000" b="1">
              <a:solidFill>
                <a:srgbClr val="FFFFFF"/>
              </a:solidFill>
              <a:uFillTx/>
              <a:sym typeface="微软雅黑" panose="020B0503020204020204" charset="-122"/>
            </a:endParaRPr>
          </a:p>
        </p:txBody>
      </p:sp>
      <p:sp>
        <p:nvSpPr>
          <p:cNvPr id="12" name="任意多边形: 形状 103"/>
          <p:cNvSpPr/>
          <p:nvPr>
            <p:custDataLst>
              <p:tags r:id="rId2"/>
            </p:custDataLst>
          </p:nvPr>
        </p:nvSpPr>
        <p:spPr>
          <a:xfrm>
            <a:off x="2130743" y="3533140"/>
            <a:ext cx="668655" cy="742315"/>
          </a:xfrm>
          <a:custGeom>
            <a:avLst/>
            <a:gdLst>
              <a:gd name="connsiteX0" fmla="*/ -154 w 791051"/>
              <a:gd name="connsiteY0" fmla="*/ 275204 h 878219"/>
              <a:gd name="connsiteX1" fmla="*/ -154 w 791051"/>
              <a:gd name="connsiteY1" fmla="*/ 602388 h 878219"/>
              <a:gd name="connsiteX2" fmla="*/ 55758 w 791051"/>
              <a:gd name="connsiteY2" fmla="*/ 699257 h 878219"/>
              <a:gd name="connsiteX3" fmla="*/ 339127 w 791051"/>
              <a:gd name="connsiteY3" fmla="*/ 862896 h 878219"/>
              <a:gd name="connsiteX4" fmla="*/ 451046 w 791051"/>
              <a:gd name="connsiteY4" fmla="*/ 862896 h 878219"/>
              <a:gd name="connsiteX5" fmla="*/ 734891 w 791051"/>
              <a:gd name="connsiteY5" fmla="*/ 699257 h 878219"/>
              <a:gd name="connsiteX6" fmla="*/ 790898 w 791051"/>
              <a:gd name="connsiteY6" fmla="*/ 602388 h 878219"/>
              <a:gd name="connsiteX7" fmla="*/ 790898 w 791051"/>
              <a:gd name="connsiteY7" fmla="*/ 275204 h 878219"/>
              <a:gd name="connsiteX8" fmla="*/ 734891 w 791051"/>
              <a:gd name="connsiteY8" fmla="*/ 178239 h 878219"/>
              <a:gd name="connsiteX9" fmla="*/ 451046 w 791051"/>
              <a:gd name="connsiteY9" fmla="*/ 14695 h 878219"/>
              <a:gd name="connsiteX10" fmla="*/ 339127 w 791051"/>
              <a:gd name="connsiteY10" fmla="*/ 14695 h 878219"/>
              <a:gd name="connsiteX11" fmla="*/ 55758 w 791051"/>
              <a:gd name="connsiteY11" fmla="*/ 178239 h 878219"/>
              <a:gd name="connsiteX12" fmla="*/ -154 w 791051"/>
              <a:gd name="connsiteY12" fmla="*/ 275204 h 87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051" h="878219">
                <a:moveTo>
                  <a:pt x="-154" y="275204"/>
                </a:moveTo>
                <a:lnTo>
                  <a:pt x="-154" y="602388"/>
                </a:lnTo>
                <a:cubicBezTo>
                  <a:pt x="-125" y="642335"/>
                  <a:pt x="21182" y="679245"/>
                  <a:pt x="55758" y="699257"/>
                </a:cubicBezTo>
                <a:lnTo>
                  <a:pt x="339127" y="862896"/>
                </a:lnTo>
                <a:cubicBezTo>
                  <a:pt x="373750" y="882908"/>
                  <a:pt x="416422" y="882908"/>
                  <a:pt x="451046" y="862896"/>
                </a:cubicBezTo>
                <a:lnTo>
                  <a:pt x="734891" y="699257"/>
                </a:lnTo>
                <a:cubicBezTo>
                  <a:pt x="769523" y="679283"/>
                  <a:pt x="790869" y="642364"/>
                  <a:pt x="790898" y="602388"/>
                </a:cubicBezTo>
                <a:lnTo>
                  <a:pt x="790898" y="275204"/>
                </a:lnTo>
                <a:cubicBezTo>
                  <a:pt x="790898" y="235199"/>
                  <a:pt x="769552" y="198223"/>
                  <a:pt x="734891" y="178239"/>
                </a:cubicBezTo>
                <a:lnTo>
                  <a:pt x="451046" y="14695"/>
                </a:lnTo>
                <a:cubicBezTo>
                  <a:pt x="416422" y="-5317"/>
                  <a:pt x="373750" y="-5317"/>
                  <a:pt x="339127" y="14695"/>
                </a:cubicBezTo>
                <a:lnTo>
                  <a:pt x="55758" y="178239"/>
                </a:lnTo>
                <a:cubicBezTo>
                  <a:pt x="21154" y="198261"/>
                  <a:pt x="-154" y="235218"/>
                  <a:pt x="-154" y="275204"/>
                </a:cubicBezTo>
                <a:close/>
              </a:path>
            </a:pathLst>
          </a:custGeom>
          <a:solidFill>
            <a:srgbClr val="376FFF"/>
          </a:solidFill>
          <a:ln w="9525" cap="flat">
            <a:noFill/>
            <a:prstDash val="solid"/>
            <a:miter/>
          </a:ln>
        </p:spPr>
        <p:txBody>
          <a:bodyPr rot="0" spcFirstLastPara="0" vertOverflow="overflow" horzOverflow="overflow" vert="horz" wrap="non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indent="0" algn="ctr" fontAlgn="auto">
              <a:lnSpc>
                <a:spcPct val="100000"/>
              </a:lnSpc>
              <a:buClrTx/>
              <a:buSzTx/>
              <a:buFontTx/>
            </a:pPr>
            <a:r>
              <a:rPr lang="en-US" altLang="zh-CN" sz="2000" b="1">
                <a:solidFill>
                  <a:srgbClr val="FFFFFF"/>
                </a:solidFill>
                <a:uFillTx/>
                <a:sym typeface="微软雅黑" panose="020B0503020204020204" charset="-122"/>
              </a:rPr>
              <a:t>02</a:t>
            </a:r>
            <a:endParaRPr lang="en-US" altLang="zh-CN" sz="2000" b="1">
              <a:solidFill>
                <a:srgbClr val="FFFFFF"/>
              </a:solidFill>
              <a:uFillTx/>
              <a:sym typeface="微软雅黑" panose="020B0503020204020204" charset="-122"/>
            </a:endParaRPr>
          </a:p>
        </p:txBody>
      </p:sp>
      <p:sp>
        <p:nvSpPr>
          <p:cNvPr id="11" name="任意多边形: 形状 103"/>
          <p:cNvSpPr/>
          <p:nvPr>
            <p:custDataLst>
              <p:tags r:id="rId3"/>
            </p:custDataLst>
          </p:nvPr>
        </p:nvSpPr>
        <p:spPr>
          <a:xfrm>
            <a:off x="2130743" y="2198370"/>
            <a:ext cx="668655" cy="742315"/>
          </a:xfrm>
          <a:custGeom>
            <a:avLst/>
            <a:gdLst>
              <a:gd name="connsiteX0" fmla="*/ -154 w 791051"/>
              <a:gd name="connsiteY0" fmla="*/ 275204 h 878219"/>
              <a:gd name="connsiteX1" fmla="*/ -154 w 791051"/>
              <a:gd name="connsiteY1" fmla="*/ 602388 h 878219"/>
              <a:gd name="connsiteX2" fmla="*/ 55758 w 791051"/>
              <a:gd name="connsiteY2" fmla="*/ 699257 h 878219"/>
              <a:gd name="connsiteX3" fmla="*/ 339127 w 791051"/>
              <a:gd name="connsiteY3" fmla="*/ 862896 h 878219"/>
              <a:gd name="connsiteX4" fmla="*/ 451046 w 791051"/>
              <a:gd name="connsiteY4" fmla="*/ 862896 h 878219"/>
              <a:gd name="connsiteX5" fmla="*/ 734891 w 791051"/>
              <a:gd name="connsiteY5" fmla="*/ 699257 h 878219"/>
              <a:gd name="connsiteX6" fmla="*/ 790898 w 791051"/>
              <a:gd name="connsiteY6" fmla="*/ 602388 h 878219"/>
              <a:gd name="connsiteX7" fmla="*/ 790898 w 791051"/>
              <a:gd name="connsiteY7" fmla="*/ 275204 h 878219"/>
              <a:gd name="connsiteX8" fmla="*/ 734891 w 791051"/>
              <a:gd name="connsiteY8" fmla="*/ 178239 h 878219"/>
              <a:gd name="connsiteX9" fmla="*/ 451046 w 791051"/>
              <a:gd name="connsiteY9" fmla="*/ 14695 h 878219"/>
              <a:gd name="connsiteX10" fmla="*/ 339127 w 791051"/>
              <a:gd name="connsiteY10" fmla="*/ 14695 h 878219"/>
              <a:gd name="connsiteX11" fmla="*/ 55758 w 791051"/>
              <a:gd name="connsiteY11" fmla="*/ 178239 h 878219"/>
              <a:gd name="connsiteX12" fmla="*/ -154 w 791051"/>
              <a:gd name="connsiteY12" fmla="*/ 275204 h 87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051" h="878219">
                <a:moveTo>
                  <a:pt x="-154" y="275204"/>
                </a:moveTo>
                <a:lnTo>
                  <a:pt x="-154" y="602388"/>
                </a:lnTo>
                <a:cubicBezTo>
                  <a:pt x="-125" y="642335"/>
                  <a:pt x="21182" y="679245"/>
                  <a:pt x="55758" y="699257"/>
                </a:cubicBezTo>
                <a:lnTo>
                  <a:pt x="339127" y="862896"/>
                </a:lnTo>
                <a:cubicBezTo>
                  <a:pt x="373750" y="882908"/>
                  <a:pt x="416422" y="882908"/>
                  <a:pt x="451046" y="862896"/>
                </a:cubicBezTo>
                <a:lnTo>
                  <a:pt x="734891" y="699257"/>
                </a:lnTo>
                <a:cubicBezTo>
                  <a:pt x="769523" y="679283"/>
                  <a:pt x="790869" y="642364"/>
                  <a:pt x="790898" y="602388"/>
                </a:cubicBezTo>
                <a:lnTo>
                  <a:pt x="790898" y="275204"/>
                </a:lnTo>
                <a:cubicBezTo>
                  <a:pt x="790898" y="235199"/>
                  <a:pt x="769552" y="198223"/>
                  <a:pt x="734891" y="178239"/>
                </a:cubicBezTo>
                <a:lnTo>
                  <a:pt x="451046" y="14695"/>
                </a:lnTo>
                <a:cubicBezTo>
                  <a:pt x="416422" y="-5317"/>
                  <a:pt x="373750" y="-5317"/>
                  <a:pt x="339127" y="14695"/>
                </a:cubicBezTo>
                <a:lnTo>
                  <a:pt x="55758" y="178239"/>
                </a:lnTo>
                <a:cubicBezTo>
                  <a:pt x="21154" y="198261"/>
                  <a:pt x="-154" y="235218"/>
                  <a:pt x="-154" y="275204"/>
                </a:cubicBezTo>
                <a:close/>
              </a:path>
            </a:pathLst>
          </a:custGeom>
          <a:solidFill>
            <a:srgbClr val="376FFF"/>
          </a:solidFill>
          <a:ln w="9525" cap="flat">
            <a:noFill/>
            <a:prstDash val="solid"/>
            <a:miter/>
          </a:ln>
        </p:spPr>
        <p:txBody>
          <a:bodyPr rot="0" spcFirstLastPara="0" vertOverflow="overflow" horzOverflow="overflow" vert="horz" wrap="non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indent="0" algn="ctr" fontAlgn="auto">
              <a:lnSpc>
                <a:spcPct val="100000"/>
              </a:lnSpc>
              <a:buClrTx/>
              <a:buSzTx/>
              <a:buFontTx/>
            </a:pPr>
            <a:r>
              <a:rPr lang="en-US" altLang="zh-CN" sz="2000" b="1">
                <a:solidFill>
                  <a:srgbClr val="FFFFFF"/>
                </a:solidFill>
                <a:uFillTx/>
                <a:sym typeface="微软雅黑" panose="020B0503020204020204" charset="-122"/>
              </a:rPr>
              <a:t>01</a:t>
            </a:r>
            <a:endParaRPr lang="en-US" altLang="zh-CN" sz="2000" b="1">
              <a:solidFill>
                <a:srgbClr val="FFFFFF"/>
              </a:solidFill>
              <a:uFillTx/>
              <a:sym typeface="微软雅黑" panose="020B0503020204020204" charset="-122"/>
            </a:endParaRPr>
          </a:p>
        </p:txBody>
      </p:sp>
      <p:sp>
        <p:nvSpPr>
          <p:cNvPr id="148" name="正文"/>
          <p:cNvSpPr txBox="1"/>
          <p:nvPr>
            <p:custDataLst>
              <p:tags r:id="rId4"/>
            </p:custDataLst>
          </p:nvPr>
        </p:nvSpPr>
        <p:spPr>
          <a:xfrm>
            <a:off x="3117215" y="1793875"/>
            <a:ext cx="5601335" cy="1302385"/>
          </a:xfrm>
          <a:prstGeom prst="rect">
            <a:avLst/>
          </a:prstGeom>
          <a:noFill/>
        </p:spPr>
        <p:txBody>
          <a:bodyPr wrap="square" lIns="0" tIns="0" rIns="0" bIns="0" rtlCol="0" anchor="ctr" anchorCtr="0">
            <a:noAutofit/>
          </a:bodyPr>
          <a:lstStyle/>
          <a:p>
            <a:pPr indent="0" algn="l" fontAlgn="auto">
              <a:lnSpc>
                <a:spcPct val="130000"/>
              </a:lnSpc>
            </a:pPr>
            <a:r>
              <a:rPr lang="zh-CN" altLang="en-US" sz="1600" b="1" dirty="0">
                <a:solidFill>
                  <a:srgbClr val="000000">
                    <a:lumMod val="85000"/>
                    <a:lumOff val="15000"/>
                  </a:srgbClr>
                </a:solidFill>
                <a:uFillTx/>
                <a:latin typeface="楷体" panose="02010609060101010101" charset="-122"/>
                <a:ea typeface="楷体" panose="02010609060101010101" charset="-122"/>
                <a:sym typeface="微软雅黑" panose="020B0503020204020204" charset="-122"/>
              </a:rPr>
              <a:t>市场规模：</a:t>
            </a:r>
            <a:r>
              <a:rPr lang="zh-CN" altLang="en-US" sz="1600" dirty="0">
                <a:solidFill>
                  <a:srgbClr val="000000">
                    <a:lumMod val="85000"/>
                    <a:lumOff val="15000"/>
                  </a:srgbClr>
                </a:solidFill>
                <a:uFillTx/>
                <a:latin typeface="+中文正文" charset="0"/>
                <a:sym typeface="微软雅黑" panose="020B0503020204020204" charset="-122"/>
              </a:rPr>
              <a:t>全球金融市场的规模差异很大。一些大型市场如美国、中国、日本等的股票市场规模巨大，每天的交易量可能达到数十亿甚至上百亿股。相比之下，一些小型市场或者新兴市场的交易量较小。</a:t>
            </a:r>
            <a:endParaRPr lang="zh-CN" altLang="en-US" sz="1600" dirty="0">
              <a:solidFill>
                <a:srgbClr val="000000">
                  <a:lumMod val="85000"/>
                  <a:lumOff val="15000"/>
                </a:srgbClr>
              </a:solidFill>
              <a:uFillTx/>
              <a:latin typeface="+中文正文" charset="0"/>
              <a:sym typeface="微软雅黑" panose="020B0503020204020204" charset="-122"/>
            </a:endParaRPr>
          </a:p>
        </p:txBody>
      </p:sp>
      <p:sp>
        <p:nvSpPr>
          <p:cNvPr id="22" name="正文"/>
          <p:cNvSpPr txBox="1"/>
          <p:nvPr>
            <p:custDataLst>
              <p:tags r:id="rId5"/>
            </p:custDataLst>
          </p:nvPr>
        </p:nvSpPr>
        <p:spPr>
          <a:xfrm>
            <a:off x="3117215" y="4635500"/>
            <a:ext cx="5715635" cy="1302385"/>
          </a:xfrm>
          <a:prstGeom prst="rect">
            <a:avLst/>
          </a:prstGeom>
          <a:noFill/>
        </p:spPr>
        <p:txBody>
          <a:bodyPr wrap="square" lIns="0" tIns="0" rIns="0" bIns="0" rtlCol="0" anchor="ctr" anchorCtr="0">
            <a:noAutofit/>
          </a:bodyPr>
          <a:lstStyle/>
          <a:p>
            <a:pPr indent="0" algn="l" fontAlgn="auto">
              <a:lnSpc>
                <a:spcPct val="130000"/>
              </a:lnSpc>
            </a:pPr>
            <a:r>
              <a:rPr lang="zh-CN" altLang="en-US" sz="1600" b="1" dirty="0">
                <a:solidFill>
                  <a:srgbClr val="000000">
                    <a:lumMod val="85000"/>
                    <a:lumOff val="15000"/>
                  </a:srgbClr>
                </a:solidFill>
                <a:uFillTx/>
                <a:latin typeface="楷体" panose="02010609060101010101" charset="-122"/>
                <a:ea typeface="楷体" panose="02010609060101010101" charset="-122"/>
                <a:sym typeface="微软雅黑" panose="020B0503020204020204" charset="-122"/>
              </a:rPr>
              <a:t>产品复杂性：</a:t>
            </a:r>
            <a:r>
              <a:rPr lang="zh-CN" altLang="en-US" sz="1600" dirty="0">
                <a:solidFill>
                  <a:srgbClr val="000000">
                    <a:lumMod val="85000"/>
                    <a:lumOff val="15000"/>
                  </a:srgbClr>
                </a:solidFill>
                <a:uFillTx/>
                <a:latin typeface="+中文正文" charset="0"/>
                <a:sym typeface="微软雅黑" panose="020B0503020204020204" charset="-122"/>
              </a:rPr>
              <a:t>金融产品的复杂性也会影响交易计算量。某些金融产品具有复杂的结构和契约，例如衍生品（如期权、期货、掉期等）和结构化产品。这些产品可能涉及更多的计算和模型分析，以确定其定价、风险和交易策略。</a:t>
            </a:r>
            <a:endParaRPr lang="zh-CN" altLang="en-US" sz="1600" dirty="0">
              <a:solidFill>
                <a:srgbClr val="000000">
                  <a:lumMod val="85000"/>
                  <a:lumOff val="15000"/>
                </a:srgbClr>
              </a:solidFill>
              <a:uFillTx/>
              <a:latin typeface="+中文正文" charset="0"/>
              <a:sym typeface="微软雅黑" panose="020B0503020204020204" charset="-122"/>
            </a:endParaRPr>
          </a:p>
        </p:txBody>
      </p:sp>
      <p:sp>
        <p:nvSpPr>
          <p:cNvPr id="23" name="正文"/>
          <p:cNvSpPr txBox="1"/>
          <p:nvPr>
            <p:custDataLst>
              <p:tags r:id="rId6"/>
            </p:custDataLst>
          </p:nvPr>
        </p:nvSpPr>
        <p:spPr>
          <a:xfrm>
            <a:off x="3117850" y="3270885"/>
            <a:ext cx="5715635" cy="1302385"/>
          </a:xfrm>
          <a:prstGeom prst="rect">
            <a:avLst/>
          </a:prstGeom>
          <a:noFill/>
        </p:spPr>
        <p:txBody>
          <a:bodyPr wrap="square" lIns="0" tIns="0" rIns="0" bIns="0" rtlCol="0" anchor="ctr" anchorCtr="0">
            <a:noAutofit/>
          </a:bodyPr>
          <a:lstStyle/>
          <a:p>
            <a:pPr indent="0" algn="l" fontAlgn="auto">
              <a:lnSpc>
                <a:spcPct val="130000"/>
              </a:lnSpc>
            </a:pPr>
            <a:r>
              <a:rPr lang="zh-CN" altLang="en-US" sz="1600" b="1" dirty="0">
                <a:solidFill>
                  <a:srgbClr val="000000">
                    <a:lumMod val="85000"/>
                    <a:lumOff val="15000"/>
                  </a:srgbClr>
                </a:solidFill>
                <a:uFillTx/>
                <a:latin typeface="楷体" panose="02010609060101010101" charset="-122"/>
                <a:ea typeface="楷体" panose="02010609060101010101" charset="-122"/>
                <a:sym typeface="微软雅黑" panose="020B0503020204020204" charset="-122"/>
              </a:rPr>
              <a:t>交易频率：</a:t>
            </a:r>
            <a:r>
              <a:rPr lang="zh-CN" altLang="en-US" sz="1600" dirty="0">
                <a:solidFill>
                  <a:srgbClr val="000000">
                    <a:lumMod val="85000"/>
                    <a:lumOff val="15000"/>
                  </a:srgbClr>
                </a:solidFill>
                <a:uFillTx/>
                <a:latin typeface="+中文正文" charset="0"/>
                <a:sym typeface="微软雅黑" panose="020B0503020204020204" charset="-122"/>
              </a:rPr>
              <a:t>不同金融市场的交易频率也存在差异。例如，股票市场的交易频率通常较高，可能以秒甚至亚秒级别进行，而债券市场的交易频率通常较低，可能以分钟或小时为单位进行。</a:t>
            </a:r>
            <a:endParaRPr lang="zh-CN" altLang="en-US" sz="1600" dirty="0">
              <a:solidFill>
                <a:srgbClr val="000000">
                  <a:lumMod val="85000"/>
                  <a:lumOff val="15000"/>
                </a:srgbClr>
              </a:solidFill>
              <a:uFillTx/>
              <a:latin typeface="+中文正文" charset="0"/>
              <a:sym typeface="微软雅黑" panose="020B0503020204020204" charset="-122"/>
            </a:endParaRPr>
          </a:p>
        </p:txBody>
      </p:sp>
      <p:cxnSp>
        <p:nvCxnSpPr>
          <p:cNvPr id="144" name="直接连接符 143"/>
          <p:cNvCxnSpPr/>
          <p:nvPr>
            <p:custDataLst>
              <p:tags r:id="rId7"/>
            </p:custDataLst>
          </p:nvPr>
        </p:nvCxnSpPr>
        <p:spPr>
          <a:xfrm flipH="1">
            <a:off x="3117533" y="3194685"/>
            <a:ext cx="4294505" cy="13970"/>
          </a:xfrm>
          <a:prstGeom prst="line">
            <a:avLst/>
          </a:prstGeom>
          <a:noFill/>
          <a:ln w="12700" cap="flat" cmpd="sng" algn="ctr">
            <a:gradFill flip="none" rotWithShape="1">
              <a:gsLst>
                <a:gs pos="0">
                  <a:srgbClr val="376FFF">
                    <a:lumMod val="20000"/>
                    <a:lumOff val="80000"/>
                    <a:alpha val="0"/>
                  </a:srgbClr>
                </a:gs>
                <a:gs pos="100000">
                  <a:srgbClr val="000000">
                    <a:lumMod val="20000"/>
                    <a:lumOff val="80000"/>
                  </a:srgbClr>
                </a:gs>
              </a:gsLst>
              <a:lin ang="0" scaled="1"/>
              <a:tileRect/>
            </a:gradFill>
            <a:prstDash val="solid"/>
            <a:miter lim="800000"/>
          </a:ln>
          <a:effectLst/>
        </p:spPr>
      </p:cxnSp>
      <p:cxnSp>
        <p:nvCxnSpPr>
          <p:cNvPr id="29" name="直接连接符 28"/>
          <p:cNvCxnSpPr/>
          <p:nvPr>
            <p:custDataLst>
              <p:tags r:id="rId8"/>
            </p:custDataLst>
          </p:nvPr>
        </p:nvCxnSpPr>
        <p:spPr>
          <a:xfrm flipH="1">
            <a:off x="3116898" y="4653280"/>
            <a:ext cx="4294505" cy="13970"/>
          </a:xfrm>
          <a:prstGeom prst="line">
            <a:avLst/>
          </a:prstGeom>
          <a:noFill/>
          <a:ln w="12700" cap="flat" cmpd="sng" algn="ctr">
            <a:gradFill flip="none" rotWithShape="1">
              <a:gsLst>
                <a:gs pos="0">
                  <a:srgbClr val="376FFF">
                    <a:lumMod val="20000"/>
                    <a:lumOff val="80000"/>
                    <a:alpha val="0"/>
                  </a:srgbClr>
                </a:gs>
                <a:gs pos="100000">
                  <a:srgbClr val="000000">
                    <a:lumMod val="20000"/>
                    <a:lumOff val="80000"/>
                  </a:srgbClr>
                </a:gs>
              </a:gsLst>
              <a:lin ang="0" scaled="1"/>
              <a:tileRect/>
            </a:gradFill>
            <a:prstDash val="solid"/>
            <a:miter lim="800000"/>
          </a:ln>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endParaRPr lang="zh-CN" altLang="en-US"/>
          </a:p>
        </p:txBody>
      </p:sp>
      <p:sp>
        <p:nvSpPr>
          <p:cNvPr id="3" name="标题 2"/>
          <p:cNvSpPr>
            <a:spLocks noGrp="1"/>
          </p:cNvSpPr>
          <p:nvPr>
            <p:ph type="title"/>
          </p:nvPr>
        </p:nvSpPr>
        <p:spPr/>
        <p:txBody>
          <a:bodyPr/>
          <a:lstStyle/>
          <a:p>
            <a:r>
              <a:rPr lang="zh-CN" altLang="en-US"/>
              <a:t>金融市场存在多种支付模式，是异构的</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矩形 5"/>
          <p:cNvSpPr/>
          <p:nvPr>
            <p:custDataLst>
              <p:tags r:id="rId1"/>
            </p:custDataLst>
          </p:nvPr>
        </p:nvSpPr>
        <p:spPr>
          <a:xfrm>
            <a:off x="2075267" y="1624869"/>
            <a:ext cx="7936809" cy="1157878"/>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a:lnSpc>
                <a:spcPct val="130000"/>
              </a:lnSpc>
            </a:pPr>
            <a:r>
              <a:rPr lang="zh-CN" altLang="en-US" sz="2000" b="1" dirty="0">
                <a:solidFill>
                  <a:schemeClr val="tx1">
                    <a:lumMod val="85000"/>
                    <a:lumOff val="15000"/>
                  </a:schemeClr>
                </a:solidFill>
                <a:latin typeface="楷体" panose="02010609060101010101" charset="-122"/>
                <a:ea typeface="楷体" panose="02010609060101010101" charset="-122"/>
                <a:cs typeface="+mn-ea"/>
              </a:rPr>
              <a:t>交易所集中撮合</a:t>
            </a:r>
            <a:r>
              <a:rPr lang="zh-CN" altLang="en-US" sz="2000" dirty="0">
                <a:solidFill>
                  <a:schemeClr val="tx1">
                    <a:lumMod val="85000"/>
                    <a:lumOff val="15000"/>
                  </a:schemeClr>
                </a:solidFill>
                <a:latin typeface="+mn-ea"/>
                <a:cs typeface="+mn-ea"/>
              </a:rPr>
              <a:t>：在交易所集中撮合的交易方式中，交易订单通过交易所进行匹配和执行。这种方式通常具有较高的</a:t>
            </a:r>
            <a:r>
              <a:rPr lang="zh-CN" altLang="en-US" sz="2000" b="1" dirty="0">
                <a:solidFill>
                  <a:schemeClr val="tx1">
                    <a:lumMod val="85000"/>
                    <a:lumOff val="15000"/>
                  </a:schemeClr>
                </a:solidFill>
                <a:latin typeface="+mn-ea"/>
                <a:cs typeface="+mn-ea"/>
              </a:rPr>
              <a:t>交易频率</a:t>
            </a:r>
            <a:r>
              <a:rPr lang="zh-CN" altLang="en-US" sz="2000" dirty="0">
                <a:solidFill>
                  <a:schemeClr val="tx1">
                    <a:lumMod val="85000"/>
                    <a:lumOff val="15000"/>
                  </a:schemeClr>
                </a:solidFill>
                <a:latin typeface="+mn-ea"/>
                <a:cs typeface="+mn-ea"/>
              </a:rPr>
              <a:t>和较低的</a:t>
            </a:r>
            <a:r>
              <a:rPr lang="zh-CN" altLang="en-US" sz="2000" b="1" dirty="0">
                <a:solidFill>
                  <a:schemeClr val="tx1">
                    <a:lumMod val="85000"/>
                    <a:lumOff val="15000"/>
                  </a:schemeClr>
                </a:solidFill>
                <a:latin typeface="+mn-ea"/>
                <a:cs typeface="+mn-ea"/>
              </a:rPr>
              <a:t>延迟</a:t>
            </a:r>
            <a:r>
              <a:rPr lang="zh-CN" altLang="en-US" sz="2000" dirty="0">
                <a:solidFill>
                  <a:schemeClr val="tx1">
                    <a:lumMod val="85000"/>
                    <a:lumOff val="15000"/>
                  </a:schemeClr>
                </a:solidFill>
                <a:latin typeface="+mn-ea"/>
                <a:cs typeface="+mn-ea"/>
              </a:rPr>
              <a:t>。</a:t>
            </a:r>
            <a:endParaRPr lang="zh-CN" altLang="en-US" sz="2000" dirty="0">
              <a:solidFill>
                <a:schemeClr val="tx1">
                  <a:lumMod val="85000"/>
                  <a:lumOff val="15000"/>
                </a:schemeClr>
              </a:solidFill>
              <a:latin typeface="+mn-ea"/>
              <a:cs typeface="+mn-ea"/>
            </a:endParaRPr>
          </a:p>
        </p:txBody>
      </p:sp>
      <p:sp>
        <p:nvSpPr>
          <p:cNvPr id="14" name="矩形 13"/>
          <p:cNvSpPr/>
          <p:nvPr>
            <p:custDataLst>
              <p:tags r:id="rId2"/>
            </p:custDataLst>
          </p:nvPr>
        </p:nvSpPr>
        <p:spPr>
          <a:xfrm>
            <a:off x="1788103" y="1624869"/>
            <a:ext cx="211275" cy="115787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custDataLst>
              <p:tags r:id="rId3"/>
            </p:custDataLst>
          </p:nvPr>
        </p:nvSpPr>
        <p:spPr>
          <a:xfrm>
            <a:off x="2075267" y="2999190"/>
            <a:ext cx="7936809" cy="1157878"/>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7" rIns="228978" bIns="167578" rtlCol="0" anchor="ctr">
            <a:noAutofit/>
          </a:bodyPr>
          <a:lstStyle/>
          <a:p>
            <a:pPr>
              <a:lnSpc>
                <a:spcPct val="130000"/>
              </a:lnSpc>
            </a:pPr>
            <a:r>
              <a:rPr lang="zh-CN" altLang="en-US" sz="2000" b="1" dirty="0">
                <a:solidFill>
                  <a:schemeClr val="tx1">
                    <a:lumMod val="85000"/>
                    <a:lumOff val="15000"/>
                  </a:schemeClr>
                </a:solidFill>
                <a:latin typeface="楷体" panose="02010609060101010101" charset="-122"/>
                <a:ea typeface="楷体" panose="02010609060101010101" charset="-122"/>
                <a:cs typeface="+mn-ea"/>
              </a:rPr>
              <a:t>场外交易</a:t>
            </a:r>
            <a:r>
              <a:rPr lang="zh-CN" altLang="en-US" sz="2000" dirty="0">
                <a:solidFill>
                  <a:schemeClr val="tx1">
                    <a:lumMod val="85000"/>
                    <a:lumOff val="15000"/>
                  </a:schemeClr>
                </a:solidFill>
                <a:latin typeface="+mn-ea"/>
                <a:cs typeface="+mn-ea"/>
              </a:rPr>
              <a:t>：场外交易是指在交易所之外进行的交易，例如柜台交易或者场外交易平台。场外交易通常具有较高的灵活性和个性化，但也可能涉及更多的</a:t>
            </a:r>
            <a:r>
              <a:rPr lang="zh-CN" altLang="en-US" sz="2000" b="1" dirty="0">
                <a:solidFill>
                  <a:schemeClr val="tx1">
                    <a:lumMod val="85000"/>
                    <a:lumOff val="15000"/>
                  </a:schemeClr>
                </a:solidFill>
                <a:latin typeface="+mn-ea"/>
                <a:cs typeface="+mn-ea"/>
              </a:rPr>
              <a:t>计算和协商</a:t>
            </a:r>
            <a:r>
              <a:rPr lang="zh-CN" altLang="en-US" sz="2000" dirty="0">
                <a:solidFill>
                  <a:schemeClr val="tx1">
                    <a:lumMod val="85000"/>
                    <a:lumOff val="15000"/>
                  </a:schemeClr>
                </a:solidFill>
                <a:latin typeface="+mn-ea"/>
                <a:cs typeface="+mn-ea"/>
              </a:rPr>
              <a:t>。</a:t>
            </a:r>
            <a:endParaRPr lang="zh-CN" altLang="en-US" sz="2000" dirty="0">
              <a:solidFill>
                <a:schemeClr val="tx1">
                  <a:lumMod val="85000"/>
                  <a:lumOff val="15000"/>
                </a:schemeClr>
              </a:solidFill>
              <a:latin typeface="+mn-ea"/>
              <a:cs typeface="+mn-ea"/>
            </a:endParaRPr>
          </a:p>
        </p:txBody>
      </p:sp>
      <p:sp>
        <p:nvSpPr>
          <p:cNvPr id="7" name="矩形 6"/>
          <p:cNvSpPr/>
          <p:nvPr>
            <p:custDataLst>
              <p:tags r:id="rId4"/>
            </p:custDataLst>
          </p:nvPr>
        </p:nvSpPr>
        <p:spPr>
          <a:xfrm>
            <a:off x="1788103" y="2999190"/>
            <a:ext cx="211275" cy="1157878"/>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5"/>
            </p:custDataLst>
          </p:nvPr>
        </p:nvSpPr>
        <p:spPr>
          <a:xfrm>
            <a:off x="2075267" y="4373511"/>
            <a:ext cx="7936809" cy="1157878"/>
          </a:xfrm>
          <a:prstGeom prst="rect">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3730" tIns="167578" rIns="228978" bIns="167577" rtlCol="0" anchor="ctr">
            <a:noAutofit/>
          </a:bodyPr>
          <a:lstStyle/>
          <a:p>
            <a:pPr>
              <a:lnSpc>
                <a:spcPct val="130000"/>
              </a:lnSpc>
            </a:pPr>
            <a:r>
              <a:rPr lang="zh-CN" altLang="en-US" sz="2000" b="1" dirty="0">
                <a:solidFill>
                  <a:schemeClr val="tx1">
                    <a:lumMod val="85000"/>
                    <a:lumOff val="15000"/>
                  </a:schemeClr>
                </a:solidFill>
                <a:latin typeface="楷体" panose="02010609060101010101" charset="-122"/>
                <a:ea typeface="楷体" panose="02010609060101010101" charset="-122"/>
                <a:cs typeface="+mn-ea"/>
              </a:rPr>
              <a:t>电子通讯网络（ECN）</a:t>
            </a:r>
            <a:r>
              <a:rPr lang="zh-CN" altLang="en-US" sz="2000" dirty="0">
                <a:solidFill>
                  <a:schemeClr val="tx1">
                    <a:lumMod val="85000"/>
                    <a:lumOff val="15000"/>
                  </a:schemeClr>
                </a:solidFill>
                <a:latin typeface="+mn-ea"/>
                <a:cs typeface="+mn-ea"/>
              </a:rPr>
              <a:t>：ECN是一种通过电子平台将买方和卖方直接连接起来的交易方式。ECN交易方式通常具有较高的</a:t>
            </a:r>
            <a:r>
              <a:rPr lang="zh-CN" altLang="en-US" sz="2000" b="1" dirty="0">
                <a:solidFill>
                  <a:schemeClr val="tx1">
                    <a:lumMod val="85000"/>
                    <a:lumOff val="15000"/>
                  </a:schemeClr>
                </a:solidFill>
                <a:latin typeface="+mn-ea"/>
                <a:cs typeface="+mn-ea"/>
              </a:rPr>
              <a:t>交易速度</a:t>
            </a:r>
            <a:r>
              <a:rPr lang="zh-CN" altLang="en-US" sz="2000" dirty="0">
                <a:solidFill>
                  <a:schemeClr val="tx1">
                    <a:lumMod val="85000"/>
                    <a:lumOff val="15000"/>
                  </a:schemeClr>
                </a:solidFill>
                <a:latin typeface="+mn-ea"/>
                <a:cs typeface="+mn-ea"/>
              </a:rPr>
              <a:t>和较低的</a:t>
            </a:r>
            <a:r>
              <a:rPr lang="zh-CN" altLang="en-US" sz="2000" b="1" dirty="0">
                <a:solidFill>
                  <a:schemeClr val="tx1">
                    <a:lumMod val="85000"/>
                    <a:lumOff val="15000"/>
                  </a:schemeClr>
                </a:solidFill>
                <a:latin typeface="+mn-ea"/>
                <a:cs typeface="+mn-ea"/>
              </a:rPr>
              <a:t>延迟</a:t>
            </a:r>
            <a:r>
              <a:rPr lang="zh-CN" altLang="en-US" sz="2000" dirty="0">
                <a:solidFill>
                  <a:schemeClr val="tx1">
                    <a:lumMod val="85000"/>
                    <a:lumOff val="15000"/>
                  </a:schemeClr>
                </a:solidFill>
                <a:latin typeface="+mn-ea"/>
                <a:cs typeface="+mn-ea"/>
              </a:rPr>
              <a:t>。</a:t>
            </a:r>
            <a:endParaRPr lang="zh-CN" altLang="en-US" sz="2000" dirty="0">
              <a:solidFill>
                <a:schemeClr val="tx1">
                  <a:lumMod val="85000"/>
                  <a:lumOff val="15000"/>
                </a:schemeClr>
              </a:solidFill>
              <a:latin typeface="+mn-ea"/>
              <a:cs typeface="+mn-ea"/>
            </a:endParaRPr>
          </a:p>
        </p:txBody>
      </p:sp>
      <p:sp>
        <p:nvSpPr>
          <p:cNvPr id="18" name="矩形 17"/>
          <p:cNvSpPr/>
          <p:nvPr>
            <p:custDataLst>
              <p:tags r:id="rId6"/>
            </p:custDataLst>
          </p:nvPr>
        </p:nvSpPr>
        <p:spPr>
          <a:xfrm>
            <a:off x="1788103" y="4373511"/>
            <a:ext cx="211275" cy="1157878"/>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endParaRPr lang="zh-CN" altLang="en-US"/>
          </a:p>
        </p:txBody>
      </p:sp>
      <p:sp>
        <p:nvSpPr>
          <p:cNvPr id="3" name="标题 2"/>
          <p:cNvSpPr>
            <a:spLocks noGrp="1"/>
          </p:cNvSpPr>
          <p:nvPr>
            <p:ph type="title"/>
          </p:nvPr>
        </p:nvSpPr>
        <p:spPr/>
        <p:txBody>
          <a:bodyPr/>
          <a:lstStyle/>
          <a:p>
            <a:r>
              <a:rPr lang="zh-CN" altLang="en-US"/>
              <a:t>金融交易的场景对实时通信提出了新要求</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18" name="任意多边形: 形状 17"/>
          <p:cNvSpPr/>
          <p:nvPr>
            <p:custDataLst>
              <p:tags r:id="rId1"/>
            </p:custDataLst>
          </p:nvPr>
        </p:nvSpPr>
        <p:spPr>
          <a:xfrm>
            <a:off x="1171893" y="3469323"/>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4"/>
          <p:cNvSpPr/>
          <p:nvPr>
            <p:custDataLst>
              <p:tags r:id="rId2"/>
            </p:custDataLst>
          </p:nvPr>
        </p:nvSpPr>
        <p:spPr>
          <a:xfrm>
            <a:off x="5717223" y="4774248"/>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任意多边形: 形状 5"/>
          <p:cNvSpPr/>
          <p:nvPr>
            <p:custDataLst>
              <p:tags r:id="rId3"/>
            </p:custDataLst>
          </p:nvPr>
        </p:nvSpPr>
        <p:spPr>
          <a:xfrm>
            <a:off x="5277803" y="4501833"/>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8" name="任意多边形: 形状 6"/>
          <p:cNvSpPr/>
          <p:nvPr>
            <p:custDataLst>
              <p:tags r:id="rId4"/>
            </p:custDataLst>
          </p:nvPr>
        </p:nvSpPr>
        <p:spPr>
          <a:xfrm>
            <a:off x="5277803" y="3870643"/>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9" name="任意多边形: 形状 7"/>
          <p:cNvSpPr/>
          <p:nvPr>
            <p:custDataLst>
              <p:tags r:id="rId5"/>
            </p:custDataLst>
          </p:nvPr>
        </p:nvSpPr>
        <p:spPr>
          <a:xfrm>
            <a:off x="5717223" y="4203383"/>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10" name="任意多边形: 形状 9"/>
          <p:cNvSpPr/>
          <p:nvPr>
            <p:custDataLst>
              <p:tags r:id="rId6"/>
            </p:custDataLst>
          </p:nvPr>
        </p:nvSpPr>
        <p:spPr>
          <a:xfrm>
            <a:off x="6406198" y="3662998"/>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11" name="任意多边形: 形状 10"/>
          <p:cNvSpPr/>
          <p:nvPr>
            <p:custDataLst>
              <p:tags r:id="rId7"/>
            </p:custDataLst>
          </p:nvPr>
        </p:nvSpPr>
        <p:spPr>
          <a:xfrm>
            <a:off x="6489383" y="4203383"/>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12" name="任意多边形: 形状 11"/>
          <p:cNvSpPr/>
          <p:nvPr>
            <p:custDataLst>
              <p:tags r:id="rId8"/>
            </p:custDataLst>
          </p:nvPr>
        </p:nvSpPr>
        <p:spPr>
          <a:xfrm>
            <a:off x="5622608" y="3662998"/>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13" name="任意多边形: 形状 12"/>
          <p:cNvSpPr/>
          <p:nvPr>
            <p:custDataLst>
              <p:tags r:id="rId9"/>
            </p:custDataLst>
          </p:nvPr>
        </p:nvSpPr>
        <p:spPr>
          <a:xfrm>
            <a:off x="5622608" y="3870643"/>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14" name="椭圆 13"/>
          <p:cNvSpPr/>
          <p:nvPr>
            <p:custDataLst>
              <p:tags r:id="rId10"/>
            </p:custDataLst>
          </p:nvPr>
        </p:nvSpPr>
        <p:spPr>
          <a:xfrm rot="20464926">
            <a:off x="4722813" y="4176713"/>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11"/>
            </p:custDataLst>
          </p:nvPr>
        </p:nvSpPr>
        <p:spPr>
          <a:xfrm rot="997938">
            <a:off x="4833303" y="4176713"/>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2"/>
            </p:custDataLst>
          </p:nvPr>
        </p:nvSpPr>
        <p:spPr>
          <a:xfrm rot="19668910">
            <a:off x="4642168" y="4176713"/>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13"/>
            </p:custDataLst>
          </p:nvPr>
        </p:nvSpPr>
        <p:spPr>
          <a:xfrm>
            <a:off x="6964998" y="4362133"/>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4"/>
            </p:custDataLst>
          </p:nvPr>
        </p:nvSpPr>
        <p:spPr>
          <a:xfrm>
            <a:off x="6336983" y="4776153"/>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5"/>
            </p:custDataLst>
          </p:nvPr>
        </p:nvSpPr>
        <p:spPr>
          <a:xfrm>
            <a:off x="1034733" y="3252788"/>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custDataLst>
              <p:tags r:id="rId16"/>
            </p:custDataLst>
          </p:nvPr>
        </p:nvSpPr>
        <p:spPr>
          <a:xfrm>
            <a:off x="392588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custDataLst>
              <p:tags r:id="rId17"/>
            </p:custDataLst>
          </p:nvPr>
        </p:nvSpPr>
        <p:spPr>
          <a:xfrm>
            <a:off x="395382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18"/>
            </p:custDataLst>
          </p:nvPr>
        </p:nvSpPr>
        <p:spPr>
          <a:xfrm>
            <a:off x="3048635" y="2122805"/>
            <a:ext cx="1901190" cy="64897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金融交易和确认需要在短时间内完成</a:t>
            </a:r>
            <a:endParaRPr lang="zh-CN" altLang="en-US" sz="1400">
              <a:solidFill>
                <a:schemeClr val="tx1">
                  <a:lumMod val="85000"/>
                  <a:lumOff val="15000"/>
                </a:schemeClr>
              </a:solidFill>
              <a:latin typeface="+mn-ea"/>
              <a:cs typeface="+mn-ea"/>
              <a:sym typeface="+mn-ea"/>
            </a:endParaRPr>
          </a:p>
        </p:txBody>
      </p:sp>
      <p:sp>
        <p:nvSpPr>
          <p:cNvPr id="21" name="矩形 20"/>
          <p:cNvSpPr/>
          <p:nvPr>
            <p:custDataLst>
              <p:tags r:id="rId19"/>
            </p:custDataLst>
          </p:nvPr>
        </p:nvSpPr>
        <p:spPr>
          <a:xfrm>
            <a:off x="3300413" y="1634173"/>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低延迟</a:t>
            </a:r>
            <a:endParaRPr lang="zh-CN" altLang="en-US" b="1">
              <a:solidFill>
                <a:schemeClr val="accent1"/>
              </a:solidFill>
              <a:latin typeface="+mn-ea"/>
              <a:cs typeface="+mn-ea"/>
              <a:sym typeface="+mn-ea"/>
            </a:endParaRPr>
          </a:p>
        </p:txBody>
      </p:sp>
      <p:cxnSp>
        <p:nvCxnSpPr>
          <p:cNvPr id="83" name="直接连接符 82"/>
          <p:cNvCxnSpPr/>
          <p:nvPr>
            <p:custDataLst>
              <p:tags r:id="rId20"/>
            </p:custDataLst>
          </p:nvPr>
        </p:nvCxnSpPr>
        <p:spPr>
          <a:xfrm flipV="1">
            <a:off x="400018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94" name="椭圆 93"/>
          <p:cNvSpPr/>
          <p:nvPr>
            <p:custDataLst>
              <p:tags r:id="rId21"/>
            </p:custDataLst>
          </p:nvPr>
        </p:nvSpPr>
        <p:spPr>
          <a:xfrm>
            <a:off x="812069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custDataLst>
              <p:tags r:id="rId22"/>
            </p:custDataLst>
          </p:nvPr>
        </p:nvSpPr>
        <p:spPr>
          <a:xfrm>
            <a:off x="814863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23"/>
            </p:custDataLst>
          </p:nvPr>
        </p:nvSpPr>
        <p:spPr>
          <a:xfrm>
            <a:off x="7495223" y="2122488"/>
            <a:ext cx="1397354" cy="649253"/>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保证数据传输的完整性和准确性。</a:t>
            </a:r>
            <a:endParaRPr lang="zh-CN" altLang="en-US" sz="1400" dirty="0">
              <a:solidFill>
                <a:schemeClr val="tx1">
                  <a:lumMod val="85000"/>
                  <a:lumOff val="15000"/>
                </a:schemeClr>
              </a:solidFill>
              <a:latin typeface="+mn-ea"/>
              <a:cs typeface="+mn-ea"/>
              <a:sym typeface="+mn-ea"/>
            </a:endParaRPr>
          </a:p>
        </p:txBody>
      </p:sp>
      <p:sp>
        <p:nvSpPr>
          <p:cNvPr id="24" name="矩形 23"/>
          <p:cNvSpPr/>
          <p:nvPr>
            <p:custDataLst>
              <p:tags r:id="rId24"/>
            </p:custDataLst>
          </p:nvPr>
        </p:nvSpPr>
        <p:spPr>
          <a:xfrm>
            <a:off x="7495223" y="1634173"/>
            <a:ext cx="1397355"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可靠性</a:t>
            </a:r>
            <a:endParaRPr lang="zh-CN" altLang="en-US" b="1">
              <a:solidFill>
                <a:schemeClr val="accent1"/>
              </a:solidFill>
              <a:latin typeface="+mn-ea"/>
              <a:cs typeface="+mn-ea"/>
              <a:sym typeface="+mn-ea"/>
            </a:endParaRPr>
          </a:p>
        </p:txBody>
      </p:sp>
      <p:cxnSp>
        <p:nvCxnSpPr>
          <p:cNvPr id="91" name="直接连接符 90"/>
          <p:cNvCxnSpPr/>
          <p:nvPr>
            <p:custDataLst>
              <p:tags r:id="rId25"/>
            </p:custDataLst>
          </p:nvPr>
        </p:nvCxnSpPr>
        <p:spPr>
          <a:xfrm flipV="1">
            <a:off x="819499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26"/>
            </p:custDataLst>
          </p:nvPr>
        </p:nvSpPr>
        <p:spPr>
          <a:xfrm>
            <a:off x="6023293" y="316325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custDataLst>
              <p:tags r:id="rId27"/>
            </p:custDataLst>
          </p:nvPr>
        </p:nvSpPr>
        <p:spPr>
          <a:xfrm>
            <a:off x="6051233" y="319119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28"/>
            </p:custDataLst>
          </p:nvPr>
        </p:nvSpPr>
        <p:spPr>
          <a:xfrm>
            <a:off x="5160010" y="1865630"/>
            <a:ext cx="1872615" cy="64897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金融交易涉及大量的数据传输</a:t>
            </a:r>
            <a:endParaRPr lang="zh-CN" altLang="en-US" sz="1400">
              <a:solidFill>
                <a:schemeClr val="tx1">
                  <a:lumMod val="85000"/>
                  <a:lumOff val="15000"/>
                </a:schemeClr>
              </a:solidFill>
              <a:latin typeface="+mn-ea"/>
              <a:cs typeface="+mn-ea"/>
              <a:sym typeface="+mn-ea"/>
            </a:endParaRPr>
          </a:p>
        </p:txBody>
      </p:sp>
      <p:sp>
        <p:nvSpPr>
          <p:cNvPr id="26" name="矩形 25"/>
          <p:cNvSpPr/>
          <p:nvPr>
            <p:custDataLst>
              <p:tags r:id="rId29"/>
            </p:custDataLst>
          </p:nvPr>
        </p:nvSpPr>
        <p:spPr>
          <a:xfrm>
            <a:off x="5397818" y="1382713"/>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高带宽</a:t>
            </a:r>
            <a:endParaRPr lang="zh-CN" altLang="en-US" b="1">
              <a:solidFill>
                <a:schemeClr val="accent1"/>
              </a:solidFill>
              <a:latin typeface="+mn-ea"/>
              <a:cs typeface="+mn-ea"/>
              <a:sym typeface="+mn-ea"/>
            </a:endParaRPr>
          </a:p>
        </p:txBody>
      </p:sp>
      <p:cxnSp>
        <p:nvCxnSpPr>
          <p:cNvPr id="100" name="直接连接符 99"/>
          <p:cNvCxnSpPr/>
          <p:nvPr>
            <p:custDataLst>
              <p:tags r:id="rId30"/>
            </p:custDataLst>
          </p:nvPr>
        </p:nvCxnSpPr>
        <p:spPr>
          <a:xfrm flipV="1">
            <a:off x="6097588" y="2514283"/>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endParaRPr lang="zh-CN" altLang="en-US"/>
          </a:p>
        </p:txBody>
      </p:sp>
      <p:sp>
        <p:nvSpPr>
          <p:cNvPr id="3" name="标题 2"/>
          <p:cNvSpPr>
            <a:spLocks noGrp="1"/>
          </p:cNvSpPr>
          <p:nvPr>
            <p:ph type="title"/>
          </p:nvPr>
        </p:nvSpPr>
        <p:spPr/>
        <p:txBody>
          <a:bodyPr/>
          <a:lstStyle/>
          <a:p>
            <a:r>
              <a:rPr lang="zh-CN" altLang="en-US"/>
              <a:t>金融交易的场景对计算资源提出了新要求</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53" name="对角圆角矩形 52"/>
          <p:cNvSpPr/>
          <p:nvPr>
            <p:custDataLst>
              <p:tags r:id="rId1"/>
            </p:custDataLst>
          </p:nvPr>
        </p:nvSpPr>
        <p:spPr>
          <a:xfrm>
            <a:off x="849180" y="1757956"/>
            <a:ext cx="10118089" cy="852809"/>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45342" rIns="437317" bIns="160812" rtlCol="0" anchor="ctr">
            <a:noAutofit/>
          </a:bodyPr>
          <a:lstStyle/>
          <a:p>
            <a:pPr>
              <a:lnSpc>
                <a:spcPct val="150000"/>
              </a:lnSpc>
            </a:pPr>
            <a:r>
              <a:rPr lang="zh-CN" altLang="zh-CN" sz="2000" b="1">
                <a:solidFill>
                  <a:srgbClr val="333333"/>
                </a:solidFill>
                <a:latin typeface="楷体" panose="02010609060101010101" charset="-122"/>
                <a:ea typeface="楷体" panose="02010609060101010101" charset="-122"/>
                <a:cs typeface="+mn-ea"/>
                <a:sym typeface="+mn-ea"/>
              </a:rPr>
              <a:t>高性能计算</a:t>
            </a:r>
            <a:r>
              <a:rPr lang="zh-CN" altLang="zh-CN" sz="2000">
                <a:solidFill>
                  <a:srgbClr val="333333"/>
                </a:solidFill>
                <a:latin typeface="+mn-ea"/>
                <a:cs typeface="+mn-ea"/>
                <a:sym typeface="+mn-ea"/>
              </a:rPr>
              <a:t>：金融交易处理需要进行大规模的计算。</a:t>
            </a:r>
            <a:endParaRPr lang="zh-CN" altLang="zh-CN" sz="2000">
              <a:solidFill>
                <a:srgbClr val="333333"/>
              </a:solidFill>
              <a:latin typeface="+mn-ea"/>
              <a:cs typeface="+mn-ea"/>
              <a:sym typeface="+mn-ea"/>
            </a:endParaRPr>
          </a:p>
        </p:txBody>
      </p:sp>
      <p:sp>
        <p:nvSpPr>
          <p:cNvPr id="16" name="对角圆角矩形 15"/>
          <p:cNvSpPr/>
          <p:nvPr>
            <p:custDataLst>
              <p:tags r:id="rId2"/>
            </p:custDataLst>
          </p:nvPr>
        </p:nvSpPr>
        <p:spPr>
          <a:xfrm>
            <a:off x="849180" y="4511732"/>
            <a:ext cx="10118089" cy="852809"/>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a:lnSpc>
                <a:spcPct val="150000"/>
              </a:lnSpc>
            </a:pPr>
            <a:r>
              <a:rPr lang="zh-CN" altLang="zh-CN" sz="2000" b="1" dirty="0">
                <a:solidFill>
                  <a:srgbClr val="333333"/>
                </a:solidFill>
                <a:latin typeface="楷体" panose="02010609060101010101" charset="-122"/>
                <a:ea typeface="楷体" panose="02010609060101010101" charset="-122"/>
                <a:cs typeface="+mn-ea"/>
                <a:sym typeface="+mn-ea"/>
              </a:rPr>
              <a:t>可靠性和容错性</a:t>
            </a:r>
            <a:r>
              <a:rPr lang="zh-CN" altLang="zh-CN" sz="2000" dirty="0">
                <a:solidFill>
                  <a:srgbClr val="333333"/>
                </a:solidFill>
                <a:latin typeface="+mn-ea"/>
                <a:cs typeface="+mn-ea"/>
                <a:sym typeface="+mn-ea"/>
              </a:rPr>
              <a:t>：需要高备用性和故障恢复能力</a:t>
            </a:r>
            <a:endParaRPr lang="zh-CN" altLang="zh-CN" sz="2000" dirty="0">
              <a:solidFill>
                <a:srgbClr val="333333"/>
              </a:solidFill>
              <a:latin typeface="+mn-ea"/>
              <a:cs typeface="+mn-ea"/>
              <a:sym typeface="+mn-ea"/>
            </a:endParaRPr>
          </a:p>
        </p:txBody>
      </p:sp>
      <p:sp>
        <p:nvSpPr>
          <p:cNvPr id="17" name="对角圆角矩形 16"/>
          <p:cNvSpPr/>
          <p:nvPr>
            <p:custDataLst>
              <p:tags r:id="rId3"/>
            </p:custDataLst>
          </p:nvPr>
        </p:nvSpPr>
        <p:spPr>
          <a:xfrm>
            <a:off x="849180" y="4357178"/>
            <a:ext cx="615804" cy="587610"/>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8" name="直角三角形 17"/>
          <p:cNvSpPr/>
          <p:nvPr>
            <p:custDataLst>
              <p:tags r:id="rId4"/>
            </p:custDataLst>
          </p:nvPr>
        </p:nvSpPr>
        <p:spPr>
          <a:xfrm>
            <a:off x="1465048" y="4357178"/>
            <a:ext cx="92781" cy="15463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54" name="对角圆角矩形 53"/>
          <p:cNvSpPr/>
          <p:nvPr>
            <p:custDataLst>
              <p:tags r:id="rId5"/>
            </p:custDataLst>
          </p:nvPr>
        </p:nvSpPr>
        <p:spPr>
          <a:xfrm>
            <a:off x="849180" y="1603401"/>
            <a:ext cx="615804" cy="587610"/>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5" name="直角三角形 54"/>
          <p:cNvSpPr/>
          <p:nvPr>
            <p:custDataLst>
              <p:tags r:id="rId6"/>
            </p:custDataLst>
          </p:nvPr>
        </p:nvSpPr>
        <p:spPr>
          <a:xfrm>
            <a:off x="1465048" y="1603401"/>
            <a:ext cx="92781" cy="15463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6" name="对角圆角矩形 5"/>
          <p:cNvSpPr/>
          <p:nvPr>
            <p:custDataLst>
              <p:tags r:id="rId7"/>
            </p:custDataLst>
          </p:nvPr>
        </p:nvSpPr>
        <p:spPr>
          <a:xfrm>
            <a:off x="849180" y="3140133"/>
            <a:ext cx="10118089" cy="852809"/>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a:lnSpc>
                <a:spcPct val="150000"/>
              </a:lnSpc>
            </a:pPr>
            <a:r>
              <a:rPr lang="zh-CN" altLang="zh-CN" sz="2000" b="1">
                <a:solidFill>
                  <a:srgbClr val="333333"/>
                </a:solidFill>
                <a:latin typeface="楷体" panose="02010609060101010101" charset="-122"/>
                <a:ea typeface="楷体" panose="02010609060101010101" charset="-122"/>
                <a:cs typeface="+mn-ea"/>
                <a:sym typeface="+mn-ea"/>
              </a:rPr>
              <a:t>可扩展性</a:t>
            </a:r>
            <a:r>
              <a:rPr lang="zh-CN" altLang="zh-CN" sz="2000">
                <a:solidFill>
                  <a:srgbClr val="333333"/>
                </a:solidFill>
                <a:latin typeface="+mn-ea"/>
                <a:cs typeface="+mn-ea"/>
                <a:sym typeface="+mn-ea"/>
              </a:rPr>
              <a:t>：金融交易处理需要应对不断增长的数据量和交易量。和异构的场景需求</a:t>
            </a:r>
            <a:endParaRPr lang="zh-CN" altLang="zh-CN" sz="2000">
              <a:solidFill>
                <a:srgbClr val="333333"/>
              </a:solidFill>
              <a:latin typeface="+mn-ea"/>
              <a:cs typeface="+mn-ea"/>
              <a:sym typeface="+mn-ea"/>
            </a:endParaRPr>
          </a:p>
        </p:txBody>
      </p:sp>
      <p:sp>
        <p:nvSpPr>
          <p:cNvPr id="7" name="对角圆角矩形 6"/>
          <p:cNvSpPr/>
          <p:nvPr>
            <p:custDataLst>
              <p:tags r:id="rId8"/>
            </p:custDataLst>
          </p:nvPr>
        </p:nvSpPr>
        <p:spPr>
          <a:xfrm>
            <a:off x="849180" y="2985579"/>
            <a:ext cx="615804" cy="587610"/>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8" name="直角三角形 7"/>
          <p:cNvSpPr/>
          <p:nvPr>
            <p:custDataLst>
              <p:tags r:id="rId9"/>
            </p:custDataLst>
          </p:nvPr>
        </p:nvSpPr>
        <p:spPr>
          <a:xfrm>
            <a:off x="1465048" y="2985579"/>
            <a:ext cx="92781" cy="15463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endParaRPr lang="zh-CN" altLang="en-US"/>
          </a:p>
        </p:txBody>
      </p:sp>
      <p:sp>
        <p:nvSpPr>
          <p:cNvPr id="5" name="标题 4"/>
          <p:cNvSpPr>
            <a:spLocks noGrp="1"/>
          </p:cNvSpPr>
          <p:nvPr>
            <p:ph type="title"/>
          </p:nvPr>
        </p:nvSpPr>
        <p:spPr/>
        <p:txBody>
          <a:bodyPr/>
          <a:lstStyle/>
          <a:p>
            <a:r>
              <a:rPr lang="zh-CN" altLang="en-US"/>
              <a:t>计算金融的解决思路</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18" name="任意多边形: 形状 17"/>
          <p:cNvSpPr/>
          <p:nvPr>
            <p:custDataLst>
              <p:tags r:id="rId1"/>
            </p:custDataLst>
          </p:nvPr>
        </p:nvSpPr>
        <p:spPr>
          <a:xfrm>
            <a:off x="1171893" y="3469323"/>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4"/>
          <p:cNvSpPr/>
          <p:nvPr>
            <p:custDataLst>
              <p:tags r:id="rId2"/>
            </p:custDataLst>
          </p:nvPr>
        </p:nvSpPr>
        <p:spPr>
          <a:xfrm>
            <a:off x="5717223" y="4774248"/>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任意多边形: 形状 5"/>
          <p:cNvSpPr/>
          <p:nvPr>
            <p:custDataLst>
              <p:tags r:id="rId3"/>
            </p:custDataLst>
          </p:nvPr>
        </p:nvSpPr>
        <p:spPr>
          <a:xfrm>
            <a:off x="5277803" y="4501833"/>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8" name="任意多边形: 形状 6"/>
          <p:cNvSpPr/>
          <p:nvPr>
            <p:custDataLst>
              <p:tags r:id="rId4"/>
            </p:custDataLst>
          </p:nvPr>
        </p:nvSpPr>
        <p:spPr>
          <a:xfrm>
            <a:off x="5277803" y="3870643"/>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9" name="任意多边形: 形状 7"/>
          <p:cNvSpPr/>
          <p:nvPr>
            <p:custDataLst>
              <p:tags r:id="rId5"/>
            </p:custDataLst>
          </p:nvPr>
        </p:nvSpPr>
        <p:spPr>
          <a:xfrm>
            <a:off x="5717223" y="4203383"/>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10" name="任意多边形: 形状 9"/>
          <p:cNvSpPr/>
          <p:nvPr>
            <p:custDataLst>
              <p:tags r:id="rId6"/>
            </p:custDataLst>
          </p:nvPr>
        </p:nvSpPr>
        <p:spPr>
          <a:xfrm>
            <a:off x="6406198" y="3662998"/>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11" name="任意多边形: 形状 10"/>
          <p:cNvSpPr/>
          <p:nvPr>
            <p:custDataLst>
              <p:tags r:id="rId7"/>
            </p:custDataLst>
          </p:nvPr>
        </p:nvSpPr>
        <p:spPr>
          <a:xfrm>
            <a:off x="6489383" y="4203383"/>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12" name="任意多边形: 形状 11"/>
          <p:cNvSpPr/>
          <p:nvPr>
            <p:custDataLst>
              <p:tags r:id="rId8"/>
            </p:custDataLst>
          </p:nvPr>
        </p:nvSpPr>
        <p:spPr>
          <a:xfrm>
            <a:off x="5622608" y="3662998"/>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13" name="任意多边形: 形状 12"/>
          <p:cNvSpPr/>
          <p:nvPr>
            <p:custDataLst>
              <p:tags r:id="rId9"/>
            </p:custDataLst>
          </p:nvPr>
        </p:nvSpPr>
        <p:spPr>
          <a:xfrm>
            <a:off x="5622608" y="3870643"/>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14" name="椭圆 13"/>
          <p:cNvSpPr/>
          <p:nvPr>
            <p:custDataLst>
              <p:tags r:id="rId10"/>
            </p:custDataLst>
          </p:nvPr>
        </p:nvSpPr>
        <p:spPr>
          <a:xfrm rot="20464926">
            <a:off x="4722813" y="4176713"/>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11"/>
            </p:custDataLst>
          </p:nvPr>
        </p:nvSpPr>
        <p:spPr>
          <a:xfrm rot="997938">
            <a:off x="4833303" y="4176713"/>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2"/>
            </p:custDataLst>
          </p:nvPr>
        </p:nvSpPr>
        <p:spPr>
          <a:xfrm rot="19668910">
            <a:off x="4642168" y="4176713"/>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13"/>
            </p:custDataLst>
          </p:nvPr>
        </p:nvSpPr>
        <p:spPr>
          <a:xfrm>
            <a:off x="6964998" y="4362133"/>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4"/>
            </p:custDataLst>
          </p:nvPr>
        </p:nvSpPr>
        <p:spPr>
          <a:xfrm>
            <a:off x="6336983" y="4776153"/>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5"/>
            </p:custDataLst>
          </p:nvPr>
        </p:nvSpPr>
        <p:spPr>
          <a:xfrm>
            <a:off x="1034733" y="3252788"/>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6"/>
            </p:custDataLst>
          </p:nvPr>
        </p:nvSpPr>
        <p:spPr>
          <a:xfrm>
            <a:off x="1828483" y="424338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17"/>
            </p:custDataLst>
          </p:nvPr>
        </p:nvSpPr>
        <p:spPr>
          <a:xfrm>
            <a:off x="1856423" y="427132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18"/>
            </p:custDataLst>
          </p:nvPr>
        </p:nvSpPr>
        <p:spPr>
          <a:xfrm>
            <a:off x="1203008" y="2951798"/>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降低通信的延迟时间</a:t>
            </a:r>
            <a:endParaRPr lang="zh-CN" altLang="en-US" sz="1400" dirty="0">
              <a:solidFill>
                <a:schemeClr val="tx1">
                  <a:lumMod val="85000"/>
                  <a:lumOff val="15000"/>
                </a:schemeClr>
              </a:solidFill>
              <a:latin typeface="+mn-ea"/>
              <a:cs typeface="+mn-ea"/>
              <a:sym typeface="+mn-ea"/>
            </a:endParaRPr>
          </a:p>
        </p:txBody>
      </p:sp>
      <p:sp>
        <p:nvSpPr>
          <p:cNvPr id="21" name="矩形 20"/>
          <p:cNvSpPr/>
          <p:nvPr>
            <p:custDataLst>
              <p:tags r:id="rId19"/>
            </p:custDataLst>
          </p:nvPr>
        </p:nvSpPr>
        <p:spPr>
          <a:xfrm>
            <a:off x="1203008" y="2463483"/>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低延迟通信</a:t>
            </a:r>
            <a:endParaRPr lang="zh-CN" altLang="en-US" b="1">
              <a:solidFill>
                <a:schemeClr val="accent1"/>
              </a:solidFill>
              <a:latin typeface="+mn-ea"/>
              <a:cs typeface="+mn-ea"/>
              <a:sym typeface="+mn-ea"/>
            </a:endParaRPr>
          </a:p>
        </p:txBody>
      </p:sp>
      <p:cxnSp>
        <p:nvCxnSpPr>
          <p:cNvPr id="37" name="直接连接符 36"/>
          <p:cNvCxnSpPr/>
          <p:nvPr>
            <p:custDataLst>
              <p:tags r:id="rId20"/>
            </p:custDataLst>
          </p:nvPr>
        </p:nvCxnSpPr>
        <p:spPr>
          <a:xfrm flipV="1">
            <a:off x="1902778" y="359441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69" name="椭圆 68"/>
          <p:cNvSpPr/>
          <p:nvPr>
            <p:custDataLst>
              <p:tags r:id="rId21"/>
            </p:custDataLst>
          </p:nvPr>
        </p:nvSpPr>
        <p:spPr>
          <a:xfrm>
            <a:off x="10218103" y="424338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22"/>
            </p:custDataLst>
          </p:nvPr>
        </p:nvSpPr>
        <p:spPr>
          <a:xfrm>
            <a:off x="10246043" y="427132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23"/>
            </p:custDataLst>
          </p:nvPr>
        </p:nvSpPr>
        <p:spPr>
          <a:xfrm>
            <a:off x="9592628" y="2951798"/>
            <a:ext cx="1397355"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高速处理器或者高速内存</a:t>
            </a:r>
            <a:endParaRPr lang="zh-CN" altLang="en-US" sz="1400">
              <a:solidFill>
                <a:schemeClr val="tx1">
                  <a:lumMod val="85000"/>
                  <a:lumOff val="15000"/>
                </a:schemeClr>
              </a:solidFill>
              <a:latin typeface="+mn-ea"/>
              <a:cs typeface="+mn-ea"/>
              <a:sym typeface="+mn-ea"/>
            </a:endParaRPr>
          </a:p>
        </p:txBody>
      </p:sp>
      <p:sp>
        <p:nvSpPr>
          <p:cNvPr id="24" name="矩形 23"/>
          <p:cNvSpPr/>
          <p:nvPr>
            <p:custDataLst>
              <p:tags r:id="rId24"/>
            </p:custDataLst>
          </p:nvPr>
        </p:nvSpPr>
        <p:spPr>
          <a:xfrm>
            <a:off x="9207500" y="2459990"/>
            <a:ext cx="2374900"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高性能硬件和软件优化</a:t>
            </a:r>
            <a:endParaRPr lang="zh-CN" altLang="en-US" b="1">
              <a:solidFill>
                <a:schemeClr val="accent1"/>
              </a:solidFill>
              <a:latin typeface="+mn-ea"/>
              <a:cs typeface="+mn-ea"/>
              <a:sym typeface="+mn-ea"/>
            </a:endParaRPr>
          </a:p>
        </p:txBody>
      </p:sp>
      <p:cxnSp>
        <p:nvCxnSpPr>
          <p:cNvPr id="61" name="直接连接符 60"/>
          <p:cNvCxnSpPr/>
          <p:nvPr>
            <p:custDataLst>
              <p:tags r:id="rId25"/>
            </p:custDataLst>
          </p:nvPr>
        </p:nvCxnSpPr>
        <p:spPr>
          <a:xfrm flipV="1">
            <a:off x="10292398" y="359441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86" name="椭圆 85"/>
          <p:cNvSpPr/>
          <p:nvPr>
            <p:custDataLst>
              <p:tags r:id="rId26"/>
            </p:custDataLst>
          </p:nvPr>
        </p:nvSpPr>
        <p:spPr>
          <a:xfrm>
            <a:off x="392588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custDataLst>
              <p:tags r:id="rId27"/>
            </p:custDataLst>
          </p:nvPr>
        </p:nvSpPr>
        <p:spPr>
          <a:xfrm>
            <a:off x="395382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28"/>
            </p:custDataLst>
          </p:nvPr>
        </p:nvSpPr>
        <p:spPr>
          <a:xfrm>
            <a:off x="3300413" y="2122488"/>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子任务分解，多计算机并行</a:t>
            </a:r>
            <a:endParaRPr lang="zh-CN" altLang="en-US" sz="1400">
              <a:solidFill>
                <a:schemeClr val="tx1">
                  <a:lumMod val="85000"/>
                  <a:lumOff val="15000"/>
                </a:schemeClr>
              </a:solidFill>
              <a:latin typeface="+mn-ea"/>
              <a:cs typeface="+mn-ea"/>
              <a:sym typeface="+mn-ea"/>
            </a:endParaRPr>
          </a:p>
        </p:txBody>
      </p:sp>
      <p:sp>
        <p:nvSpPr>
          <p:cNvPr id="28" name="矩形 27"/>
          <p:cNvSpPr/>
          <p:nvPr>
            <p:custDataLst>
              <p:tags r:id="rId29"/>
            </p:custDataLst>
          </p:nvPr>
        </p:nvSpPr>
        <p:spPr>
          <a:xfrm>
            <a:off x="3300413" y="1634173"/>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分布式计算</a:t>
            </a:r>
            <a:endParaRPr lang="zh-CN" altLang="en-US" b="1">
              <a:solidFill>
                <a:schemeClr val="accent1"/>
              </a:solidFill>
              <a:latin typeface="+mn-ea"/>
              <a:cs typeface="+mn-ea"/>
              <a:sym typeface="+mn-ea"/>
            </a:endParaRPr>
          </a:p>
        </p:txBody>
      </p:sp>
      <p:cxnSp>
        <p:nvCxnSpPr>
          <p:cNvPr id="83" name="直接连接符 82"/>
          <p:cNvCxnSpPr/>
          <p:nvPr>
            <p:custDataLst>
              <p:tags r:id="rId30"/>
            </p:custDataLst>
          </p:nvPr>
        </p:nvCxnSpPr>
        <p:spPr>
          <a:xfrm flipV="1">
            <a:off x="400018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94" name="椭圆 93"/>
          <p:cNvSpPr/>
          <p:nvPr>
            <p:custDataLst>
              <p:tags r:id="rId31"/>
            </p:custDataLst>
          </p:nvPr>
        </p:nvSpPr>
        <p:spPr>
          <a:xfrm>
            <a:off x="8120698" y="34147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custDataLst>
              <p:tags r:id="rId32"/>
            </p:custDataLst>
          </p:nvPr>
        </p:nvSpPr>
        <p:spPr>
          <a:xfrm>
            <a:off x="8148638" y="344265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33"/>
            </p:custDataLst>
          </p:nvPr>
        </p:nvSpPr>
        <p:spPr>
          <a:xfrm>
            <a:off x="7495223" y="2122488"/>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保持稳定性和可靠性</a:t>
            </a:r>
            <a:endParaRPr lang="zh-CN" altLang="en-US" sz="1400">
              <a:solidFill>
                <a:schemeClr val="tx1">
                  <a:lumMod val="85000"/>
                  <a:lumOff val="15000"/>
                </a:schemeClr>
              </a:solidFill>
              <a:latin typeface="+mn-ea"/>
              <a:cs typeface="+mn-ea"/>
              <a:sym typeface="+mn-ea"/>
            </a:endParaRPr>
          </a:p>
        </p:txBody>
      </p:sp>
      <p:sp>
        <p:nvSpPr>
          <p:cNvPr id="30" name="矩形 29"/>
          <p:cNvSpPr/>
          <p:nvPr>
            <p:custDataLst>
              <p:tags r:id="rId34"/>
            </p:custDataLst>
          </p:nvPr>
        </p:nvSpPr>
        <p:spPr>
          <a:xfrm>
            <a:off x="7410450" y="1634490"/>
            <a:ext cx="1697990"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冗余和容错机制</a:t>
            </a:r>
            <a:endParaRPr lang="zh-CN" altLang="en-US" b="1">
              <a:solidFill>
                <a:schemeClr val="accent1"/>
              </a:solidFill>
              <a:latin typeface="+mn-ea"/>
              <a:cs typeface="+mn-ea"/>
              <a:sym typeface="+mn-ea"/>
            </a:endParaRPr>
          </a:p>
        </p:txBody>
      </p:sp>
      <p:cxnSp>
        <p:nvCxnSpPr>
          <p:cNvPr id="91" name="直接连接符 90"/>
          <p:cNvCxnSpPr/>
          <p:nvPr>
            <p:custDataLst>
              <p:tags r:id="rId35"/>
            </p:custDataLst>
          </p:nvPr>
        </p:nvCxnSpPr>
        <p:spPr>
          <a:xfrm flipV="1">
            <a:off x="8194993" y="2765108"/>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36"/>
            </p:custDataLst>
          </p:nvPr>
        </p:nvSpPr>
        <p:spPr>
          <a:xfrm>
            <a:off x="6023293" y="316325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custDataLst>
              <p:tags r:id="rId37"/>
            </p:custDataLst>
          </p:nvPr>
        </p:nvSpPr>
        <p:spPr>
          <a:xfrm>
            <a:off x="6051233" y="3191193"/>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38"/>
            </p:custDataLst>
          </p:nvPr>
        </p:nvSpPr>
        <p:spPr>
          <a:xfrm>
            <a:off x="5397818" y="1871663"/>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减少数据传输的带宽消耗</a:t>
            </a:r>
            <a:endParaRPr lang="zh-CN" altLang="en-US" sz="1400">
              <a:solidFill>
                <a:schemeClr val="tx1">
                  <a:lumMod val="85000"/>
                  <a:lumOff val="15000"/>
                </a:schemeClr>
              </a:solidFill>
              <a:latin typeface="+mn-ea"/>
              <a:cs typeface="+mn-ea"/>
              <a:sym typeface="+mn-ea"/>
            </a:endParaRPr>
          </a:p>
        </p:txBody>
      </p:sp>
      <p:sp>
        <p:nvSpPr>
          <p:cNvPr id="32" name="矩形 31"/>
          <p:cNvSpPr/>
          <p:nvPr>
            <p:custDataLst>
              <p:tags r:id="rId39"/>
            </p:custDataLst>
          </p:nvPr>
        </p:nvSpPr>
        <p:spPr>
          <a:xfrm>
            <a:off x="5242560" y="1383030"/>
            <a:ext cx="1677035"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数据压缩和优化</a:t>
            </a:r>
            <a:endParaRPr lang="zh-CN" altLang="en-US" b="1">
              <a:solidFill>
                <a:schemeClr val="accent1"/>
              </a:solidFill>
              <a:latin typeface="+mn-ea"/>
              <a:cs typeface="+mn-ea"/>
              <a:sym typeface="+mn-ea"/>
            </a:endParaRPr>
          </a:p>
        </p:txBody>
      </p:sp>
      <p:cxnSp>
        <p:nvCxnSpPr>
          <p:cNvPr id="100" name="直接连接符 99"/>
          <p:cNvCxnSpPr/>
          <p:nvPr>
            <p:custDataLst>
              <p:tags r:id="rId40"/>
            </p:custDataLst>
          </p:nvPr>
        </p:nvCxnSpPr>
        <p:spPr>
          <a:xfrm flipV="1">
            <a:off x="6097588" y="2514283"/>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nvPr>
        </p:nvPicPr>
        <p:blipFill>
          <a:blip r:embed="rId1"/>
          <a:stretch>
            <a:fillRect/>
          </a:stretch>
        </p:blipFill>
        <p:spPr>
          <a:xfrm>
            <a:off x="1955800" y="1480820"/>
            <a:ext cx="7244715" cy="3884930"/>
          </a:xfrm>
          <a:prstGeom prst="rect">
            <a:avLst/>
          </a:prstGeom>
        </p:spPr>
      </p:pic>
      <p:sp>
        <p:nvSpPr>
          <p:cNvPr id="5" name="标题 4"/>
          <p:cNvSpPr>
            <a:spLocks noGrp="1"/>
          </p:cNvSpPr>
          <p:nvPr>
            <p:ph type="title"/>
          </p:nvPr>
        </p:nvSpPr>
        <p:spPr/>
        <p:txBody>
          <a:bodyPr/>
          <a:lstStyle/>
          <a:p>
            <a:r>
              <a:rPr lang="zh-CN" altLang="en-US"/>
              <a:t>低延迟通信</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文本框 6"/>
          <p:cNvSpPr txBox="1"/>
          <p:nvPr/>
        </p:nvSpPr>
        <p:spPr>
          <a:xfrm>
            <a:off x="2257425" y="5497830"/>
            <a:ext cx="6641465" cy="645160"/>
          </a:xfrm>
          <a:prstGeom prst="rect">
            <a:avLst/>
          </a:prstGeom>
          <a:noFill/>
        </p:spPr>
        <p:txBody>
          <a:bodyPr wrap="square" rtlCol="0">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使用专用的高速通信网络，如金融专用专线或者数据中心间的点对点连接。如图是华为设计的</a:t>
            </a:r>
            <a:r>
              <a:rPr lang="en-US" altLang="zh-CN">
                <a:latin typeface="Times New Roman" panose="02020603050405020304" pitchFamily="18" charset="0"/>
                <a:ea typeface="楷体" panose="02010609060101010101" charset="-122"/>
                <a:cs typeface="Times New Roman" panose="02020603050405020304" pitchFamily="18" charset="0"/>
              </a:rPr>
              <a:t>5G</a:t>
            </a:r>
            <a:r>
              <a:rPr lang="zh-CN" altLang="en-US">
                <a:latin typeface="Times New Roman" panose="02020603050405020304" pitchFamily="18" charset="0"/>
                <a:ea typeface="楷体" panose="02010609060101010101" charset="-122"/>
                <a:cs typeface="Times New Roman" panose="02020603050405020304" pitchFamily="18" charset="0"/>
              </a:rPr>
              <a:t>云专网</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endParaRPr lang="zh-CN" altLang="en-US"/>
          </a:p>
        </p:txBody>
      </p:sp>
      <p:sp>
        <p:nvSpPr>
          <p:cNvPr id="5" name="标题 4"/>
          <p:cNvSpPr>
            <a:spLocks noGrp="1"/>
          </p:cNvSpPr>
          <p:nvPr>
            <p:ph type="title"/>
          </p:nvPr>
        </p:nvSpPr>
        <p:spPr/>
        <p:txBody>
          <a:bodyPr/>
          <a:lstStyle/>
          <a:p>
            <a:r>
              <a:rPr lang="zh-CN" altLang="en-US"/>
              <a:t>低延迟通信</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文本框 5"/>
          <p:cNvSpPr txBox="1"/>
          <p:nvPr/>
        </p:nvSpPr>
        <p:spPr>
          <a:xfrm>
            <a:off x="2286635" y="1572895"/>
            <a:ext cx="6929120" cy="368300"/>
          </a:xfrm>
          <a:prstGeom prst="rect">
            <a:avLst/>
          </a:prstGeom>
          <a:solidFill>
            <a:srgbClr val="FFBBBB"/>
          </a:solidFill>
        </p:spPr>
        <p:txBody>
          <a:bodyPr wrap="square" rtlCol="0">
            <a:spAutoFit/>
          </a:bodyPr>
          <a:lstStyle/>
          <a:p>
            <a:pPr algn="ctr"/>
            <a:r>
              <a:rPr lang="zh-CN" altLang="en-US">
                <a:latin typeface="楷体" panose="02010609060101010101" charset="-122"/>
                <a:ea typeface="楷体" panose="02010609060101010101" charset="-122"/>
              </a:rPr>
              <a:t>使用了特殊的网络协议有助于降低通信的延迟</a:t>
            </a:r>
            <a:endParaRPr lang="zh-CN" altLang="en-US">
              <a:latin typeface="楷体" panose="02010609060101010101" charset="-122"/>
              <a:ea typeface="楷体" panose="02010609060101010101" charset="-122"/>
            </a:endParaRPr>
          </a:p>
        </p:txBody>
      </p:sp>
      <p:sp>
        <p:nvSpPr>
          <p:cNvPr id="7" name="矩形 6"/>
          <p:cNvSpPr/>
          <p:nvPr>
            <p:custDataLst>
              <p:tags r:id="rId1"/>
            </p:custDataLst>
          </p:nvPr>
        </p:nvSpPr>
        <p:spPr>
          <a:xfrm>
            <a:off x="3018790" y="4726305"/>
            <a:ext cx="1619885" cy="108013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800">
                <a:solidFill>
                  <a:schemeClr val="tx1">
                    <a:lumMod val="65000"/>
                    <a:lumOff val="35000"/>
                  </a:schemeClr>
                </a:solidFill>
                <a:latin typeface="+mn-ea"/>
                <a:cs typeface="+mn-ea"/>
              </a:rPr>
              <a:t>沪深交易所的STEP协议</a:t>
            </a:r>
            <a:endParaRPr lang="zh-CN" altLang="en-US" sz="1800">
              <a:solidFill>
                <a:schemeClr val="tx1">
                  <a:lumMod val="65000"/>
                  <a:lumOff val="35000"/>
                </a:schemeClr>
              </a:solidFill>
              <a:latin typeface="+mn-ea"/>
              <a:cs typeface="+mn-ea"/>
            </a:endParaRPr>
          </a:p>
        </p:txBody>
      </p:sp>
      <p:sp>
        <p:nvSpPr>
          <p:cNvPr id="8" name="1"/>
          <p:cNvSpPr/>
          <p:nvPr>
            <p:custDataLst>
              <p:tags r:id="rId2"/>
            </p:custDataLst>
          </p:nvPr>
        </p:nvSpPr>
        <p:spPr>
          <a:xfrm>
            <a:off x="3736340" y="2545080"/>
            <a:ext cx="956945" cy="1442085"/>
          </a:xfrm>
          <a:custGeom>
            <a:avLst/>
            <a:gdLst/>
            <a:ahLst/>
            <a:cxnLst>
              <a:cxn ang="3">
                <a:pos x="hc" y="t"/>
              </a:cxn>
              <a:cxn ang="cd2">
                <a:pos x="l" y="vc"/>
              </a:cxn>
              <a:cxn ang="cd4">
                <a:pos x="hc" y="b"/>
              </a:cxn>
              <a:cxn ang="0">
                <a:pos x="r" y="vc"/>
              </a:cxn>
            </a:cxnLst>
            <a:rect l="l" t="t" r="r" b="b"/>
            <a:pathLst>
              <a:path w="1264" h="1905">
                <a:moveTo>
                  <a:pt x="97" y="0"/>
                </a:moveTo>
                <a:cubicBezTo>
                  <a:pt x="741" y="0"/>
                  <a:pt x="1264" y="523"/>
                  <a:pt x="1264" y="1173"/>
                </a:cubicBezTo>
                <a:cubicBezTo>
                  <a:pt x="1264" y="1442"/>
                  <a:pt x="1176" y="1695"/>
                  <a:pt x="1012" y="1905"/>
                </a:cubicBezTo>
                <a:cubicBezTo>
                  <a:pt x="1012" y="1905"/>
                  <a:pt x="1012" y="1905"/>
                  <a:pt x="460" y="1905"/>
                </a:cubicBezTo>
                <a:cubicBezTo>
                  <a:pt x="731" y="1773"/>
                  <a:pt x="917" y="1492"/>
                  <a:pt x="917" y="1173"/>
                </a:cubicBezTo>
                <a:cubicBezTo>
                  <a:pt x="917" y="721"/>
                  <a:pt x="548" y="352"/>
                  <a:pt x="97" y="352"/>
                </a:cubicBezTo>
                <a:cubicBezTo>
                  <a:pt x="69" y="352"/>
                  <a:pt x="41" y="354"/>
                  <a:pt x="13" y="357"/>
                </a:cubicBezTo>
                <a:lnTo>
                  <a:pt x="0" y="358"/>
                </a:lnTo>
                <a:lnTo>
                  <a:pt x="0" y="4"/>
                </a:lnTo>
                <a:lnTo>
                  <a:pt x="14" y="3"/>
                </a:lnTo>
                <a:cubicBezTo>
                  <a:pt x="42" y="1"/>
                  <a:pt x="69" y="0"/>
                  <a:pt x="97" y="0"/>
                </a:cubicBezTo>
                <a:close/>
              </a:path>
            </a:pathLst>
          </a:custGeom>
          <a:gradFill>
            <a:gsLst>
              <a:gs pos="100000">
                <a:schemeClr val="accent1">
                  <a:lumMod val="50000"/>
                  <a:lumOff val="50000"/>
                </a:schemeClr>
              </a:gs>
              <a:gs pos="23000">
                <a:schemeClr val="accent1">
                  <a:lumMod val="80000"/>
                  <a:lumOff val="2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2"/>
          <p:cNvSpPr/>
          <p:nvPr>
            <p:custDataLst>
              <p:tags r:id="rId3"/>
            </p:custDataLst>
          </p:nvPr>
        </p:nvSpPr>
        <p:spPr>
          <a:xfrm>
            <a:off x="2936875" y="2546985"/>
            <a:ext cx="2193925" cy="1766570"/>
          </a:xfrm>
          <a:custGeom>
            <a:avLst/>
            <a:gdLst/>
            <a:ahLst/>
            <a:cxnLst>
              <a:cxn ang="3">
                <a:pos x="hc" y="t"/>
              </a:cxn>
              <a:cxn ang="cd2">
                <a:pos x="l" y="vc"/>
              </a:cxn>
              <a:cxn ang="cd4">
                <a:pos x="hc" y="b"/>
              </a:cxn>
              <a:cxn ang="0">
                <a:pos x="r" y="vc"/>
              </a:cxn>
            </a:cxnLst>
            <a:rect l="l" t="t" r="r" b="b"/>
            <a:pathLst>
              <a:path w="3410" h="2745">
                <a:moveTo>
                  <a:pt x="1259" y="0"/>
                </a:moveTo>
                <a:lnTo>
                  <a:pt x="1259" y="417"/>
                </a:lnTo>
                <a:lnTo>
                  <a:pt x="1251" y="418"/>
                </a:lnTo>
                <a:cubicBezTo>
                  <a:pt x="777" y="478"/>
                  <a:pt x="407" y="885"/>
                  <a:pt x="407" y="1375"/>
                </a:cubicBezTo>
                <a:cubicBezTo>
                  <a:pt x="407" y="1906"/>
                  <a:pt x="841" y="2333"/>
                  <a:pt x="1373" y="2333"/>
                </a:cubicBezTo>
                <a:cubicBezTo>
                  <a:pt x="1373" y="2333"/>
                  <a:pt x="1373" y="2333"/>
                  <a:pt x="1693" y="2334"/>
                </a:cubicBezTo>
                <a:lnTo>
                  <a:pt x="1698" y="2334"/>
                </a:lnTo>
                <a:lnTo>
                  <a:pt x="2078" y="2334"/>
                </a:lnTo>
                <a:lnTo>
                  <a:pt x="2504" y="2334"/>
                </a:lnTo>
                <a:lnTo>
                  <a:pt x="2525" y="2334"/>
                </a:lnTo>
                <a:lnTo>
                  <a:pt x="2535" y="2334"/>
                </a:lnTo>
                <a:lnTo>
                  <a:pt x="2650" y="2334"/>
                </a:lnTo>
                <a:lnTo>
                  <a:pt x="2760" y="2334"/>
                </a:lnTo>
                <a:lnTo>
                  <a:pt x="2893" y="2334"/>
                </a:lnTo>
                <a:lnTo>
                  <a:pt x="2902" y="2345"/>
                </a:lnTo>
                <a:cubicBezTo>
                  <a:pt x="3033" y="2505"/>
                  <a:pt x="3199" y="2638"/>
                  <a:pt x="3386" y="2733"/>
                </a:cubicBezTo>
                <a:lnTo>
                  <a:pt x="3410" y="2745"/>
                </a:lnTo>
                <a:lnTo>
                  <a:pt x="2760" y="2745"/>
                </a:lnTo>
                <a:lnTo>
                  <a:pt x="2650" y="2745"/>
                </a:lnTo>
                <a:lnTo>
                  <a:pt x="2535" y="2745"/>
                </a:lnTo>
                <a:lnTo>
                  <a:pt x="2525" y="2745"/>
                </a:lnTo>
                <a:lnTo>
                  <a:pt x="2504" y="2745"/>
                </a:lnTo>
                <a:lnTo>
                  <a:pt x="2078" y="2745"/>
                </a:lnTo>
                <a:lnTo>
                  <a:pt x="1439" y="2745"/>
                </a:lnTo>
                <a:lnTo>
                  <a:pt x="1435" y="2745"/>
                </a:lnTo>
                <a:lnTo>
                  <a:pt x="1325" y="2745"/>
                </a:lnTo>
                <a:lnTo>
                  <a:pt x="1288" y="2745"/>
                </a:lnTo>
                <a:lnTo>
                  <a:pt x="1288" y="2743"/>
                </a:lnTo>
                <a:lnTo>
                  <a:pt x="1277" y="2743"/>
                </a:lnTo>
                <a:cubicBezTo>
                  <a:pt x="562" y="2689"/>
                  <a:pt x="0" y="2092"/>
                  <a:pt x="0" y="1364"/>
                </a:cubicBezTo>
                <a:cubicBezTo>
                  <a:pt x="0" y="1328"/>
                  <a:pt x="1" y="1292"/>
                  <a:pt x="4" y="1258"/>
                </a:cubicBezTo>
                <a:lnTo>
                  <a:pt x="7" y="1224"/>
                </a:lnTo>
                <a:lnTo>
                  <a:pt x="9" y="1199"/>
                </a:lnTo>
                <a:cubicBezTo>
                  <a:pt x="91" y="561"/>
                  <a:pt x="604" y="61"/>
                  <a:pt x="1244" y="1"/>
                </a:cubicBezTo>
                <a:lnTo>
                  <a:pt x="1259" y="0"/>
                </a:lnTo>
                <a:close/>
              </a:path>
            </a:pathLst>
          </a:custGeom>
          <a:gradFill>
            <a:gsLst>
              <a:gs pos="70000">
                <a:schemeClr val="accent1">
                  <a:lumMod val="80000"/>
                  <a:lumOff val="20000"/>
                </a:schemeClr>
              </a:gs>
              <a:gs pos="0">
                <a:schemeClr val="accent1">
                  <a:lumMod val="20000"/>
                  <a:lumOff val="80000"/>
                </a:schemeClr>
              </a:gs>
              <a:gs pos="0">
                <a:schemeClr val="accent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图片 12" descr="343439383331313b343532303032383bbfcdbba7b9dcc0ed"/>
          <p:cNvSpPr/>
          <p:nvPr>
            <p:custDataLst>
              <p:tags r:id="rId4"/>
            </p:custDataLst>
          </p:nvPr>
        </p:nvSpPr>
        <p:spPr>
          <a:xfrm>
            <a:off x="5680710" y="3215005"/>
            <a:ext cx="445770" cy="431165"/>
          </a:xfrm>
          <a:custGeom>
            <a:avLst/>
            <a:gdLst>
              <a:gd name="connsiteX0" fmla="*/ 691517 w 914399"/>
              <a:gd name="connsiteY0" fmla="*/ 690236 h 882013"/>
              <a:gd name="connsiteX1" fmla="*/ 497647 w 914399"/>
              <a:gd name="connsiteY1" fmla="*/ 544490 h 882013"/>
              <a:gd name="connsiteX2" fmla="*/ 486165 w 914399"/>
              <a:gd name="connsiteY2" fmla="*/ 513880 h 882013"/>
              <a:gd name="connsiteX3" fmla="*/ 486165 w 914399"/>
              <a:gd name="connsiteY3" fmla="*/ 513422 h 882013"/>
              <a:gd name="connsiteX4" fmla="*/ 487541 w 914399"/>
              <a:gd name="connsiteY4" fmla="*/ 510683 h 882013"/>
              <a:gd name="connsiteX5" fmla="*/ 560127 w 914399"/>
              <a:gd name="connsiteY5" fmla="*/ 315594 h 882013"/>
              <a:gd name="connsiteX6" fmla="*/ 484324 w 914399"/>
              <a:gd name="connsiteY6" fmla="*/ 107255 h 882013"/>
              <a:gd name="connsiteX7" fmla="*/ 480189 w 914399"/>
              <a:gd name="connsiteY7" fmla="*/ 81213 h 882013"/>
              <a:gd name="connsiteX8" fmla="*/ 606068 w 914399"/>
              <a:gd name="connsiteY8" fmla="*/ 345 h 882013"/>
              <a:gd name="connsiteX9" fmla="*/ 771454 w 914399"/>
              <a:gd name="connsiteY9" fmla="*/ 141978 h 882013"/>
              <a:gd name="connsiteX10" fmla="*/ 716326 w 914399"/>
              <a:gd name="connsiteY10" fmla="*/ 352144 h 882013"/>
              <a:gd name="connsiteX11" fmla="*/ 697949 w 914399"/>
              <a:gd name="connsiteY11" fmla="*/ 374989 h 882013"/>
              <a:gd name="connsiteX12" fmla="*/ 696109 w 914399"/>
              <a:gd name="connsiteY12" fmla="*/ 410169 h 882013"/>
              <a:gd name="connsiteX13" fmla="*/ 703003 w 914399"/>
              <a:gd name="connsiteY13" fmla="*/ 421590 h 882013"/>
              <a:gd name="connsiteX14" fmla="*/ 758131 w 914399"/>
              <a:gd name="connsiteY14" fmla="*/ 448546 h 882013"/>
              <a:gd name="connsiteX15" fmla="*/ 817853 w 914399"/>
              <a:gd name="connsiteY15" fmla="*/ 475960 h 882013"/>
              <a:gd name="connsiteX16" fmla="*/ 909734 w 914399"/>
              <a:gd name="connsiteY16" fmla="*/ 558199 h 882013"/>
              <a:gd name="connsiteX17" fmla="*/ 900546 w 914399"/>
              <a:gd name="connsiteY17" fmla="*/ 645004 h 882013"/>
              <a:gd name="connsiteX18" fmla="*/ 714028 w 914399"/>
              <a:gd name="connsiteY18" fmla="*/ 702571 h 882013"/>
              <a:gd name="connsiteX19" fmla="*/ 691517 w 914399"/>
              <a:gd name="connsiteY19" fmla="*/ 690236 h 882013"/>
              <a:gd name="connsiteX20" fmla="*/ 114 w 914399"/>
              <a:gd name="connsiteY20" fmla="*/ 781614 h 882013"/>
              <a:gd name="connsiteX21" fmla="*/ 114 w 914399"/>
              <a:gd name="connsiteY21" fmla="*/ 749630 h 882013"/>
              <a:gd name="connsiteX22" fmla="*/ 9302 w 914399"/>
              <a:gd name="connsiteY22" fmla="*/ 722219 h 882013"/>
              <a:gd name="connsiteX23" fmla="*/ 95211 w 914399"/>
              <a:gd name="connsiteY23" fmla="*/ 640892 h 882013"/>
              <a:gd name="connsiteX24" fmla="*/ 97967 w 914399"/>
              <a:gd name="connsiteY24" fmla="*/ 639065 h 882013"/>
              <a:gd name="connsiteX25" fmla="*/ 183875 w 914399"/>
              <a:gd name="connsiteY25" fmla="*/ 598861 h 882013"/>
              <a:gd name="connsiteX26" fmla="*/ 211440 w 914399"/>
              <a:gd name="connsiteY26" fmla="*/ 587437 h 882013"/>
              <a:gd name="connsiteX27" fmla="*/ 219250 w 914399"/>
              <a:gd name="connsiteY27" fmla="*/ 581498 h 882013"/>
              <a:gd name="connsiteX28" fmla="*/ 233951 w 914399"/>
              <a:gd name="connsiteY28" fmla="*/ 507483 h 882013"/>
              <a:gd name="connsiteX29" fmla="*/ 216034 w 914399"/>
              <a:gd name="connsiteY29" fmla="*/ 485096 h 882013"/>
              <a:gd name="connsiteX30" fmla="*/ 215115 w 914399"/>
              <a:gd name="connsiteY30" fmla="*/ 484184 h 882013"/>
              <a:gd name="connsiteX31" fmla="*/ 146664 w 914399"/>
              <a:gd name="connsiteY31" fmla="*/ 269905 h 882013"/>
              <a:gd name="connsiteX32" fmla="*/ 316643 w 914399"/>
              <a:gd name="connsiteY32" fmla="*/ 114565 h 882013"/>
              <a:gd name="connsiteX33" fmla="*/ 491218 w 914399"/>
              <a:gd name="connsiteY33" fmla="*/ 268992 h 882013"/>
              <a:gd name="connsiteX34" fmla="*/ 491675 w 914399"/>
              <a:gd name="connsiteY34" fmla="*/ 271276 h 882013"/>
              <a:gd name="connsiteX35" fmla="*/ 468707 w 914399"/>
              <a:gd name="connsiteY35" fmla="*/ 407427 h 882013"/>
              <a:gd name="connsiteX36" fmla="*/ 423685 w 914399"/>
              <a:gd name="connsiteY36" fmla="*/ 483726 h 882013"/>
              <a:gd name="connsiteX37" fmla="*/ 421848 w 914399"/>
              <a:gd name="connsiteY37" fmla="*/ 486469 h 882013"/>
              <a:gd name="connsiteX38" fmla="*/ 405308 w 914399"/>
              <a:gd name="connsiteY38" fmla="*/ 505656 h 882013"/>
              <a:gd name="connsiteX39" fmla="*/ 403471 w 914399"/>
              <a:gd name="connsiteY39" fmla="*/ 510225 h 882013"/>
              <a:gd name="connsiteX40" fmla="*/ 413578 w 914399"/>
              <a:gd name="connsiteY40" fmla="*/ 585610 h 882013"/>
              <a:gd name="connsiteX41" fmla="*/ 449412 w 914399"/>
              <a:gd name="connsiteY41" fmla="*/ 598861 h 882013"/>
              <a:gd name="connsiteX42" fmla="*/ 451707 w 914399"/>
              <a:gd name="connsiteY42" fmla="*/ 599773 h 882013"/>
              <a:gd name="connsiteX43" fmla="*/ 601472 w 914399"/>
              <a:gd name="connsiteY43" fmla="*/ 685669 h 882013"/>
              <a:gd name="connsiteX44" fmla="*/ 602852 w 914399"/>
              <a:gd name="connsiteY44" fmla="*/ 686581 h 882013"/>
              <a:gd name="connsiteX45" fmla="*/ 636849 w 914399"/>
              <a:gd name="connsiteY45" fmla="*/ 736382 h 882013"/>
              <a:gd name="connsiteX46" fmla="*/ 638686 w 914399"/>
              <a:gd name="connsiteY46" fmla="*/ 751915 h 882013"/>
              <a:gd name="connsiteX47" fmla="*/ 638686 w 914399"/>
              <a:gd name="connsiteY47" fmla="*/ 787553 h 882013"/>
              <a:gd name="connsiteX48" fmla="*/ 637767 w 914399"/>
              <a:gd name="connsiteY48" fmla="*/ 793949 h 882013"/>
              <a:gd name="connsiteX49" fmla="*/ 500864 w 914399"/>
              <a:gd name="connsiteY49" fmla="*/ 868422 h 882013"/>
              <a:gd name="connsiteX50" fmla="*/ 151717 w 914399"/>
              <a:gd name="connsiteY50" fmla="*/ 868422 h 882013"/>
              <a:gd name="connsiteX51" fmla="*/ 18490 w 914399"/>
              <a:gd name="connsiteY51" fmla="*/ 813594 h 882013"/>
              <a:gd name="connsiteX52" fmla="*/ 114 w 914399"/>
              <a:gd name="connsiteY52" fmla="*/ 781614 h 88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14399" h="882013">
                <a:moveTo>
                  <a:pt x="691517" y="690236"/>
                </a:moveTo>
                <a:cubicBezTo>
                  <a:pt x="652009" y="615766"/>
                  <a:pt x="579422" y="576932"/>
                  <a:pt x="497647" y="544490"/>
                </a:cubicBezTo>
                <a:cubicBezTo>
                  <a:pt x="485243" y="539466"/>
                  <a:pt x="480189" y="525303"/>
                  <a:pt x="486165" y="513880"/>
                </a:cubicBezTo>
                <a:lnTo>
                  <a:pt x="486165" y="513422"/>
                </a:lnTo>
                <a:lnTo>
                  <a:pt x="487541" y="510683"/>
                </a:lnTo>
                <a:cubicBezTo>
                  <a:pt x="523836" y="460424"/>
                  <a:pt x="555532" y="396918"/>
                  <a:pt x="560127" y="315594"/>
                </a:cubicBezTo>
                <a:cubicBezTo>
                  <a:pt x="568855" y="222390"/>
                  <a:pt x="533481" y="156599"/>
                  <a:pt x="484324" y="107255"/>
                </a:cubicBezTo>
                <a:cubicBezTo>
                  <a:pt x="477434" y="100402"/>
                  <a:pt x="475597" y="89894"/>
                  <a:pt x="480189" y="81213"/>
                </a:cubicBezTo>
                <a:cubicBezTo>
                  <a:pt x="503619" y="38266"/>
                  <a:pt x="539914" y="4457"/>
                  <a:pt x="606068" y="345"/>
                </a:cubicBezTo>
                <a:cubicBezTo>
                  <a:pt x="707137" y="-4224"/>
                  <a:pt x="762266" y="59740"/>
                  <a:pt x="771454" y="141978"/>
                </a:cubicBezTo>
                <a:cubicBezTo>
                  <a:pt x="785235" y="233355"/>
                  <a:pt x="753078" y="306456"/>
                  <a:pt x="716326" y="352144"/>
                </a:cubicBezTo>
                <a:cubicBezTo>
                  <a:pt x="711730" y="361283"/>
                  <a:pt x="702542" y="365849"/>
                  <a:pt x="697949" y="374989"/>
                </a:cubicBezTo>
                <a:cubicBezTo>
                  <a:pt x="694272" y="382297"/>
                  <a:pt x="693354" y="399203"/>
                  <a:pt x="696109" y="410169"/>
                </a:cubicBezTo>
                <a:cubicBezTo>
                  <a:pt x="697031" y="414738"/>
                  <a:pt x="699325" y="418393"/>
                  <a:pt x="703003" y="421590"/>
                </a:cubicBezTo>
                <a:cubicBezTo>
                  <a:pt x="715865" y="432556"/>
                  <a:pt x="742050" y="440322"/>
                  <a:pt x="758131" y="448546"/>
                </a:cubicBezTo>
                <a:cubicBezTo>
                  <a:pt x="781100" y="457685"/>
                  <a:pt x="799476" y="466821"/>
                  <a:pt x="817853" y="475960"/>
                </a:cubicBezTo>
                <a:cubicBezTo>
                  <a:pt x="854605" y="494235"/>
                  <a:pt x="895950" y="521646"/>
                  <a:pt x="909734" y="558199"/>
                </a:cubicBezTo>
                <a:cubicBezTo>
                  <a:pt x="918922" y="581043"/>
                  <a:pt x="914327" y="626729"/>
                  <a:pt x="900546" y="645004"/>
                </a:cubicBezTo>
                <a:cubicBezTo>
                  <a:pt x="870684" y="687496"/>
                  <a:pt x="784774" y="694348"/>
                  <a:pt x="714028" y="702571"/>
                </a:cubicBezTo>
                <a:cubicBezTo>
                  <a:pt x="704840" y="703029"/>
                  <a:pt x="696109" y="698459"/>
                  <a:pt x="691517" y="690236"/>
                </a:cubicBezTo>
                <a:moveTo>
                  <a:pt x="114" y="781614"/>
                </a:moveTo>
                <a:lnTo>
                  <a:pt x="114" y="749630"/>
                </a:lnTo>
                <a:cubicBezTo>
                  <a:pt x="114" y="740494"/>
                  <a:pt x="4708" y="731355"/>
                  <a:pt x="9302" y="722219"/>
                </a:cubicBezTo>
                <a:cubicBezTo>
                  <a:pt x="27219" y="686124"/>
                  <a:pt x="63512" y="663282"/>
                  <a:pt x="95211" y="640892"/>
                </a:cubicBezTo>
                <a:cubicBezTo>
                  <a:pt x="96129" y="640438"/>
                  <a:pt x="97048" y="639523"/>
                  <a:pt x="97967" y="639065"/>
                </a:cubicBezTo>
                <a:cubicBezTo>
                  <a:pt x="125072" y="625817"/>
                  <a:pt x="152177" y="612109"/>
                  <a:pt x="183875" y="598861"/>
                </a:cubicBezTo>
                <a:cubicBezTo>
                  <a:pt x="191685" y="595207"/>
                  <a:pt x="202711" y="591095"/>
                  <a:pt x="211440" y="587437"/>
                </a:cubicBezTo>
                <a:cubicBezTo>
                  <a:pt x="214655" y="586067"/>
                  <a:pt x="217412" y="584240"/>
                  <a:pt x="219250" y="581498"/>
                </a:cubicBezTo>
                <a:cubicBezTo>
                  <a:pt x="232572" y="565508"/>
                  <a:pt x="246814" y="532612"/>
                  <a:pt x="233951" y="507483"/>
                </a:cubicBezTo>
                <a:cubicBezTo>
                  <a:pt x="229357" y="498347"/>
                  <a:pt x="224762" y="493777"/>
                  <a:pt x="216034" y="485096"/>
                </a:cubicBezTo>
                <a:lnTo>
                  <a:pt x="215115" y="484184"/>
                </a:lnTo>
                <a:cubicBezTo>
                  <a:pt x="173769" y="438495"/>
                  <a:pt x="137476" y="360826"/>
                  <a:pt x="146664" y="269905"/>
                </a:cubicBezTo>
                <a:cubicBezTo>
                  <a:pt x="155852" y="178529"/>
                  <a:pt x="215574" y="114565"/>
                  <a:pt x="316643" y="114565"/>
                </a:cubicBezTo>
                <a:cubicBezTo>
                  <a:pt x="417252" y="114565"/>
                  <a:pt x="476976" y="178072"/>
                  <a:pt x="491218" y="268992"/>
                </a:cubicBezTo>
                <a:cubicBezTo>
                  <a:pt x="491218" y="269905"/>
                  <a:pt x="491218" y="270362"/>
                  <a:pt x="491675" y="271276"/>
                </a:cubicBezTo>
                <a:cubicBezTo>
                  <a:pt x="495810" y="325645"/>
                  <a:pt x="482487" y="375446"/>
                  <a:pt x="468707" y="407427"/>
                </a:cubicBezTo>
                <a:cubicBezTo>
                  <a:pt x="455384" y="438953"/>
                  <a:pt x="441600" y="461339"/>
                  <a:pt x="423685" y="483726"/>
                </a:cubicBezTo>
                <a:cubicBezTo>
                  <a:pt x="422766" y="484638"/>
                  <a:pt x="422305" y="485554"/>
                  <a:pt x="421848" y="486469"/>
                </a:cubicBezTo>
                <a:cubicBezTo>
                  <a:pt x="417252" y="493777"/>
                  <a:pt x="409901" y="498347"/>
                  <a:pt x="405308" y="505656"/>
                </a:cubicBezTo>
                <a:cubicBezTo>
                  <a:pt x="404390" y="507028"/>
                  <a:pt x="403929" y="508398"/>
                  <a:pt x="403471" y="510225"/>
                </a:cubicBezTo>
                <a:cubicBezTo>
                  <a:pt x="395659" y="537182"/>
                  <a:pt x="404390" y="572362"/>
                  <a:pt x="413578" y="585610"/>
                </a:cubicBezTo>
                <a:cubicBezTo>
                  <a:pt x="418170" y="594291"/>
                  <a:pt x="435628" y="594749"/>
                  <a:pt x="449412" y="598861"/>
                </a:cubicBezTo>
                <a:cubicBezTo>
                  <a:pt x="450330" y="599318"/>
                  <a:pt x="450788" y="599318"/>
                  <a:pt x="451707" y="599773"/>
                </a:cubicBezTo>
                <a:cubicBezTo>
                  <a:pt x="506378" y="622617"/>
                  <a:pt x="560588" y="649574"/>
                  <a:pt x="601472" y="685669"/>
                </a:cubicBezTo>
                <a:cubicBezTo>
                  <a:pt x="601933" y="686124"/>
                  <a:pt x="602391" y="686581"/>
                  <a:pt x="602852" y="686581"/>
                </a:cubicBezTo>
                <a:cubicBezTo>
                  <a:pt x="614795" y="698459"/>
                  <a:pt x="630416" y="714453"/>
                  <a:pt x="636849" y="736382"/>
                </a:cubicBezTo>
                <a:cubicBezTo>
                  <a:pt x="638225" y="741406"/>
                  <a:pt x="638686" y="746891"/>
                  <a:pt x="638686" y="751915"/>
                </a:cubicBezTo>
                <a:lnTo>
                  <a:pt x="638686" y="787553"/>
                </a:lnTo>
                <a:cubicBezTo>
                  <a:pt x="638686" y="789838"/>
                  <a:pt x="638225" y="792122"/>
                  <a:pt x="637767" y="793949"/>
                </a:cubicBezTo>
                <a:cubicBezTo>
                  <a:pt x="622146" y="841466"/>
                  <a:pt x="559209" y="855171"/>
                  <a:pt x="500864" y="868422"/>
                </a:cubicBezTo>
                <a:cubicBezTo>
                  <a:pt x="399794" y="886697"/>
                  <a:pt x="257380" y="886697"/>
                  <a:pt x="151717" y="868422"/>
                </a:cubicBezTo>
                <a:cubicBezTo>
                  <a:pt x="101183" y="859283"/>
                  <a:pt x="46054" y="845578"/>
                  <a:pt x="18490" y="813594"/>
                </a:cubicBezTo>
                <a:cubicBezTo>
                  <a:pt x="9302" y="809028"/>
                  <a:pt x="4708" y="799889"/>
                  <a:pt x="114" y="781614"/>
                </a:cubicBezTo>
              </a:path>
            </a:pathLst>
          </a:custGeom>
          <a:gradFill>
            <a:gsLst>
              <a:gs pos="0">
                <a:schemeClr val="accent2"/>
              </a:gs>
              <a:gs pos="100000">
                <a:schemeClr val="accent2">
                  <a:lumMod val="60000"/>
                  <a:lumOff val="40000"/>
                </a:schemeClr>
              </a:gs>
            </a:gsLst>
            <a:lin ang="5400000" scaled="0"/>
          </a:gradFill>
          <a:ln w="32688" cap="flat">
            <a:noFill/>
            <a:prstDash val="solid"/>
            <a:miter/>
          </a:ln>
        </p:spPr>
        <p:txBody>
          <a:bodyPr rtlCol="0" anchor="ctr"/>
          <a:lstStyle/>
          <a:p>
            <a:endParaRPr lang="zh-CN" altLang="en-US"/>
          </a:p>
        </p:txBody>
      </p:sp>
      <p:sp>
        <p:nvSpPr>
          <p:cNvPr id="88" name="1"/>
          <p:cNvSpPr/>
          <p:nvPr>
            <p:custDataLst>
              <p:tags r:id="rId5"/>
            </p:custDataLst>
          </p:nvPr>
        </p:nvSpPr>
        <p:spPr>
          <a:xfrm>
            <a:off x="5828030" y="2544445"/>
            <a:ext cx="956945" cy="1442085"/>
          </a:xfrm>
          <a:custGeom>
            <a:avLst/>
            <a:gdLst/>
            <a:ahLst/>
            <a:cxnLst>
              <a:cxn ang="3">
                <a:pos x="hc" y="t"/>
              </a:cxn>
              <a:cxn ang="cd2">
                <a:pos x="l" y="vc"/>
              </a:cxn>
              <a:cxn ang="cd4">
                <a:pos x="hc" y="b"/>
              </a:cxn>
              <a:cxn ang="0">
                <a:pos x="r" y="vc"/>
              </a:cxn>
            </a:cxnLst>
            <a:rect l="l" t="t" r="r" b="b"/>
            <a:pathLst>
              <a:path w="1264" h="1905">
                <a:moveTo>
                  <a:pt x="97" y="0"/>
                </a:moveTo>
                <a:cubicBezTo>
                  <a:pt x="741" y="0"/>
                  <a:pt x="1264" y="523"/>
                  <a:pt x="1264" y="1173"/>
                </a:cubicBezTo>
                <a:cubicBezTo>
                  <a:pt x="1264" y="1442"/>
                  <a:pt x="1176" y="1695"/>
                  <a:pt x="1012" y="1905"/>
                </a:cubicBezTo>
                <a:cubicBezTo>
                  <a:pt x="1012" y="1905"/>
                  <a:pt x="1012" y="1905"/>
                  <a:pt x="460" y="1905"/>
                </a:cubicBezTo>
                <a:cubicBezTo>
                  <a:pt x="731" y="1773"/>
                  <a:pt x="917" y="1492"/>
                  <a:pt x="917" y="1173"/>
                </a:cubicBezTo>
                <a:cubicBezTo>
                  <a:pt x="917" y="721"/>
                  <a:pt x="548" y="352"/>
                  <a:pt x="97" y="352"/>
                </a:cubicBezTo>
                <a:cubicBezTo>
                  <a:pt x="69" y="352"/>
                  <a:pt x="41" y="354"/>
                  <a:pt x="13" y="357"/>
                </a:cubicBezTo>
                <a:lnTo>
                  <a:pt x="0" y="358"/>
                </a:lnTo>
                <a:lnTo>
                  <a:pt x="0" y="4"/>
                </a:lnTo>
                <a:lnTo>
                  <a:pt x="14" y="3"/>
                </a:lnTo>
                <a:cubicBezTo>
                  <a:pt x="42" y="1"/>
                  <a:pt x="69" y="0"/>
                  <a:pt x="97" y="0"/>
                </a:cubicBezTo>
                <a:close/>
              </a:path>
            </a:pathLst>
          </a:custGeom>
          <a:gradFill>
            <a:gsLst>
              <a:gs pos="100000">
                <a:schemeClr val="accent2">
                  <a:lumMod val="50000"/>
                  <a:lumOff val="50000"/>
                </a:schemeClr>
              </a:gs>
              <a:gs pos="25000">
                <a:schemeClr val="accent2">
                  <a:lumMod val="80000"/>
                  <a:lumOff val="2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89" name="2"/>
          <p:cNvSpPr/>
          <p:nvPr>
            <p:custDataLst>
              <p:tags r:id="rId6"/>
            </p:custDataLst>
          </p:nvPr>
        </p:nvSpPr>
        <p:spPr>
          <a:xfrm>
            <a:off x="5028565" y="2546350"/>
            <a:ext cx="2193925" cy="1766570"/>
          </a:xfrm>
          <a:custGeom>
            <a:avLst/>
            <a:gdLst/>
            <a:ahLst/>
            <a:cxnLst>
              <a:cxn ang="3">
                <a:pos x="hc" y="t"/>
              </a:cxn>
              <a:cxn ang="cd2">
                <a:pos x="l" y="vc"/>
              </a:cxn>
              <a:cxn ang="cd4">
                <a:pos x="hc" y="b"/>
              </a:cxn>
              <a:cxn ang="0">
                <a:pos x="r" y="vc"/>
              </a:cxn>
            </a:cxnLst>
            <a:rect l="l" t="t" r="r" b="b"/>
            <a:pathLst>
              <a:path w="3410" h="2745">
                <a:moveTo>
                  <a:pt x="1259" y="0"/>
                </a:moveTo>
                <a:lnTo>
                  <a:pt x="1259" y="417"/>
                </a:lnTo>
                <a:lnTo>
                  <a:pt x="1251" y="418"/>
                </a:lnTo>
                <a:cubicBezTo>
                  <a:pt x="777" y="478"/>
                  <a:pt x="407" y="885"/>
                  <a:pt x="407" y="1375"/>
                </a:cubicBezTo>
                <a:cubicBezTo>
                  <a:pt x="407" y="1906"/>
                  <a:pt x="841" y="2333"/>
                  <a:pt x="1373" y="2333"/>
                </a:cubicBezTo>
                <a:cubicBezTo>
                  <a:pt x="1373" y="2333"/>
                  <a:pt x="1373" y="2333"/>
                  <a:pt x="1693" y="2334"/>
                </a:cubicBezTo>
                <a:lnTo>
                  <a:pt x="1698" y="2334"/>
                </a:lnTo>
                <a:lnTo>
                  <a:pt x="2078" y="2334"/>
                </a:lnTo>
                <a:lnTo>
                  <a:pt x="2504" y="2334"/>
                </a:lnTo>
                <a:lnTo>
                  <a:pt x="2525" y="2334"/>
                </a:lnTo>
                <a:lnTo>
                  <a:pt x="2535" y="2334"/>
                </a:lnTo>
                <a:lnTo>
                  <a:pt x="2650" y="2334"/>
                </a:lnTo>
                <a:lnTo>
                  <a:pt x="2760" y="2334"/>
                </a:lnTo>
                <a:lnTo>
                  <a:pt x="2893" y="2334"/>
                </a:lnTo>
                <a:lnTo>
                  <a:pt x="2902" y="2345"/>
                </a:lnTo>
                <a:cubicBezTo>
                  <a:pt x="3033" y="2505"/>
                  <a:pt x="3199" y="2638"/>
                  <a:pt x="3386" y="2733"/>
                </a:cubicBezTo>
                <a:lnTo>
                  <a:pt x="3410" y="2745"/>
                </a:lnTo>
                <a:lnTo>
                  <a:pt x="2760" y="2745"/>
                </a:lnTo>
                <a:lnTo>
                  <a:pt x="2650" y="2745"/>
                </a:lnTo>
                <a:lnTo>
                  <a:pt x="2535" y="2745"/>
                </a:lnTo>
                <a:lnTo>
                  <a:pt x="2525" y="2745"/>
                </a:lnTo>
                <a:lnTo>
                  <a:pt x="2504" y="2745"/>
                </a:lnTo>
                <a:lnTo>
                  <a:pt x="2078" y="2745"/>
                </a:lnTo>
                <a:lnTo>
                  <a:pt x="1439" y="2745"/>
                </a:lnTo>
                <a:lnTo>
                  <a:pt x="1435" y="2745"/>
                </a:lnTo>
                <a:lnTo>
                  <a:pt x="1325" y="2745"/>
                </a:lnTo>
                <a:lnTo>
                  <a:pt x="1288" y="2745"/>
                </a:lnTo>
                <a:lnTo>
                  <a:pt x="1288" y="2743"/>
                </a:lnTo>
                <a:lnTo>
                  <a:pt x="1277" y="2743"/>
                </a:lnTo>
                <a:cubicBezTo>
                  <a:pt x="562" y="2689"/>
                  <a:pt x="0" y="2092"/>
                  <a:pt x="0" y="1364"/>
                </a:cubicBezTo>
                <a:cubicBezTo>
                  <a:pt x="0" y="1328"/>
                  <a:pt x="1" y="1292"/>
                  <a:pt x="4" y="1258"/>
                </a:cubicBezTo>
                <a:lnTo>
                  <a:pt x="7" y="1224"/>
                </a:lnTo>
                <a:lnTo>
                  <a:pt x="9" y="1199"/>
                </a:lnTo>
                <a:cubicBezTo>
                  <a:pt x="91" y="561"/>
                  <a:pt x="604" y="61"/>
                  <a:pt x="1244" y="1"/>
                </a:cubicBezTo>
                <a:lnTo>
                  <a:pt x="1259" y="0"/>
                </a:lnTo>
                <a:close/>
              </a:path>
            </a:pathLst>
          </a:custGeom>
          <a:gradFill>
            <a:gsLst>
              <a:gs pos="70000">
                <a:schemeClr val="accent2">
                  <a:lumMod val="80000"/>
                  <a:lumOff val="20000"/>
                </a:schemeClr>
              </a:gs>
              <a:gs pos="0">
                <a:schemeClr val="accent1">
                  <a:lumMod val="20000"/>
                  <a:lumOff val="80000"/>
                </a:schemeClr>
              </a:gs>
              <a:gs pos="0">
                <a:schemeClr val="accent2"/>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1" name="图片 19" descr="343435383036303b343532343136343bcfeec4bfb7b6cea7"/>
          <p:cNvSpPr/>
          <p:nvPr>
            <p:custDataLst>
              <p:tags r:id="rId7"/>
            </p:custDataLst>
          </p:nvPr>
        </p:nvSpPr>
        <p:spPr>
          <a:xfrm>
            <a:off x="7794625" y="3227070"/>
            <a:ext cx="407035" cy="407035"/>
          </a:xfrm>
          <a:custGeom>
            <a:avLst/>
            <a:gdLst>
              <a:gd name="connsiteX0" fmla="*/ 169292 w 914398"/>
              <a:gd name="connsiteY0" fmla="*/ 638234 h 914398"/>
              <a:gd name="connsiteX1" fmla="*/ 200126 w 914398"/>
              <a:gd name="connsiteY1" fmla="*/ 685915 h 914398"/>
              <a:gd name="connsiteX2" fmla="*/ 85877 w 914398"/>
              <a:gd name="connsiteY2" fmla="*/ 771678 h 914398"/>
              <a:gd name="connsiteX3" fmla="*/ 457314 w 914398"/>
              <a:gd name="connsiteY3" fmla="*/ 857441 h 914398"/>
              <a:gd name="connsiteX4" fmla="*/ 828749 w 914398"/>
              <a:gd name="connsiteY4" fmla="*/ 771678 h 914398"/>
              <a:gd name="connsiteX5" fmla="*/ 685915 w 914398"/>
              <a:gd name="connsiteY5" fmla="*/ 685915 h 914398"/>
              <a:gd name="connsiteX6" fmla="*/ 728489 w 914398"/>
              <a:gd name="connsiteY6" fmla="*/ 633843 h 914398"/>
              <a:gd name="connsiteX7" fmla="*/ 914512 w 914398"/>
              <a:gd name="connsiteY7" fmla="*/ 771574 h 914398"/>
              <a:gd name="connsiteX8" fmla="*/ 457314 w 914398"/>
              <a:gd name="connsiteY8" fmla="*/ 914512 h 914398"/>
              <a:gd name="connsiteX9" fmla="*/ 114 w 914398"/>
              <a:gd name="connsiteY9" fmla="*/ 771574 h 914398"/>
              <a:gd name="connsiteX10" fmla="*/ 169292 w 914398"/>
              <a:gd name="connsiteY10" fmla="*/ 638234 h 914398"/>
              <a:gd name="connsiteX11" fmla="*/ 457314 w 914398"/>
              <a:gd name="connsiteY11" fmla="*/ 800161 h 914398"/>
              <a:gd name="connsiteX12" fmla="*/ 114465 w 914398"/>
              <a:gd name="connsiteY12" fmla="*/ 345720 h 914398"/>
              <a:gd name="connsiteX13" fmla="*/ 457314 w 914398"/>
              <a:gd name="connsiteY13" fmla="*/ 114 h 914398"/>
              <a:gd name="connsiteX14" fmla="*/ 800161 w 914398"/>
              <a:gd name="connsiteY14" fmla="*/ 345720 h 914398"/>
              <a:gd name="connsiteX15" fmla="*/ 457314 w 914398"/>
              <a:gd name="connsiteY15" fmla="*/ 800161 h 914398"/>
              <a:gd name="connsiteX16" fmla="*/ 457314 w 914398"/>
              <a:gd name="connsiteY16" fmla="*/ 399831 h 914398"/>
              <a:gd name="connsiteX17" fmla="*/ 543077 w 914398"/>
              <a:gd name="connsiteY17" fmla="*/ 314273 h 914398"/>
              <a:gd name="connsiteX18" fmla="*/ 457314 w 914398"/>
              <a:gd name="connsiteY18" fmla="*/ 228714 h 914398"/>
              <a:gd name="connsiteX19" fmla="*/ 371551 w 914398"/>
              <a:gd name="connsiteY19" fmla="*/ 314273 h 914398"/>
              <a:gd name="connsiteX20" fmla="*/ 457314 w 914398"/>
              <a:gd name="connsiteY20" fmla="*/ 399831 h 91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8" h="914398">
                <a:moveTo>
                  <a:pt x="169292" y="638234"/>
                </a:moveTo>
                <a:lnTo>
                  <a:pt x="200126" y="685915"/>
                </a:lnTo>
                <a:cubicBezTo>
                  <a:pt x="126411" y="711438"/>
                  <a:pt x="85877" y="741355"/>
                  <a:pt x="85877" y="771678"/>
                </a:cubicBezTo>
                <a:cubicBezTo>
                  <a:pt x="85877" y="833039"/>
                  <a:pt x="278743" y="857441"/>
                  <a:pt x="457314" y="857441"/>
                </a:cubicBezTo>
                <a:cubicBezTo>
                  <a:pt x="635885" y="857441"/>
                  <a:pt x="828749" y="833140"/>
                  <a:pt x="828749" y="771678"/>
                </a:cubicBezTo>
                <a:cubicBezTo>
                  <a:pt x="828749" y="739108"/>
                  <a:pt x="768613" y="712153"/>
                  <a:pt x="685915" y="685915"/>
                </a:cubicBezTo>
                <a:lnTo>
                  <a:pt x="728489" y="633843"/>
                </a:lnTo>
                <a:cubicBezTo>
                  <a:pt x="841308" y="662127"/>
                  <a:pt x="914512" y="720321"/>
                  <a:pt x="914512" y="771574"/>
                </a:cubicBezTo>
                <a:cubicBezTo>
                  <a:pt x="914512" y="857441"/>
                  <a:pt x="709804" y="914512"/>
                  <a:pt x="457314" y="914512"/>
                </a:cubicBezTo>
                <a:cubicBezTo>
                  <a:pt x="204823" y="914512"/>
                  <a:pt x="114" y="857441"/>
                  <a:pt x="114" y="771574"/>
                </a:cubicBezTo>
                <a:cubicBezTo>
                  <a:pt x="114" y="722873"/>
                  <a:pt x="66070" y="666821"/>
                  <a:pt x="169292" y="638234"/>
                </a:cubicBezTo>
                <a:moveTo>
                  <a:pt x="457314" y="800161"/>
                </a:moveTo>
                <a:cubicBezTo>
                  <a:pt x="457314" y="800161"/>
                  <a:pt x="114465" y="557780"/>
                  <a:pt x="114465" y="345720"/>
                </a:cubicBezTo>
                <a:cubicBezTo>
                  <a:pt x="114465" y="133660"/>
                  <a:pt x="267920" y="114"/>
                  <a:pt x="457314" y="114"/>
                </a:cubicBezTo>
                <a:cubicBezTo>
                  <a:pt x="646709" y="114"/>
                  <a:pt x="800161" y="137539"/>
                  <a:pt x="800161" y="345720"/>
                </a:cubicBezTo>
                <a:cubicBezTo>
                  <a:pt x="800161" y="554003"/>
                  <a:pt x="457314" y="800161"/>
                  <a:pt x="457314" y="800161"/>
                </a:cubicBezTo>
                <a:moveTo>
                  <a:pt x="457314" y="399831"/>
                </a:moveTo>
                <a:cubicBezTo>
                  <a:pt x="504587" y="399831"/>
                  <a:pt x="543077" y="361543"/>
                  <a:pt x="543077" y="314273"/>
                </a:cubicBezTo>
                <a:cubicBezTo>
                  <a:pt x="543077" y="267001"/>
                  <a:pt x="504688" y="228714"/>
                  <a:pt x="457314" y="228714"/>
                </a:cubicBezTo>
                <a:cubicBezTo>
                  <a:pt x="410041" y="228714"/>
                  <a:pt x="371551" y="267001"/>
                  <a:pt x="371551" y="314273"/>
                </a:cubicBezTo>
                <a:cubicBezTo>
                  <a:pt x="371551" y="361543"/>
                  <a:pt x="410041" y="399831"/>
                  <a:pt x="457314" y="399831"/>
                </a:cubicBezTo>
              </a:path>
            </a:pathLst>
          </a:custGeom>
          <a:gradFill>
            <a:gsLst>
              <a:gs pos="0">
                <a:schemeClr val="accent3"/>
              </a:gs>
              <a:gs pos="100000">
                <a:schemeClr val="accent3">
                  <a:lumMod val="60000"/>
                  <a:lumOff val="40000"/>
                </a:schemeClr>
              </a:gs>
            </a:gsLst>
            <a:lin ang="5400000" scaled="0"/>
          </a:gradFill>
          <a:ln w="32673" cap="flat">
            <a:noFill/>
            <a:prstDash val="solid"/>
            <a:miter/>
          </a:ln>
        </p:spPr>
        <p:txBody>
          <a:bodyPr rtlCol="0" anchor="ctr"/>
          <a:lstStyle/>
          <a:p>
            <a:endParaRPr lang="zh-CN" altLang="en-US"/>
          </a:p>
        </p:txBody>
      </p:sp>
      <p:sp>
        <p:nvSpPr>
          <p:cNvPr id="91" name="1"/>
          <p:cNvSpPr/>
          <p:nvPr>
            <p:custDataLst>
              <p:tags r:id="rId8"/>
            </p:custDataLst>
          </p:nvPr>
        </p:nvSpPr>
        <p:spPr>
          <a:xfrm>
            <a:off x="7919720" y="2544445"/>
            <a:ext cx="956945" cy="1442085"/>
          </a:xfrm>
          <a:custGeom>
            <a:avLst/>
            <a:gdLst/>
            <a:ahLst/>
            <a:cxnLst>
              <a:cxn ang="3">
                <a:pos x="hc" y="t"/>
              </a:cxn>
              <a:cxn ang="cd2">
                <a:pos x="l" y="vc"/>
              </a:cxn>
              <a:cxn ang="cd4">
                <a:pos x="hc" y="b"/>
              </a:cxn>
              <a:cxn ang="0">
                <a:pos x="r" y="vc"/>
              </a:cxn>
            </a:cxnLst>
            <a:rect l="l" t="t" r="r" b="b"/>
            <a:pathLst>
              <a:path w="1264" h="1905">
                <a:moveTo>
                  <a:pt x="97" y="0"/>
                </a:moveTo>
                <a:cubicBezTo>
                  <a:pt x="741" y="0"/>
                  <a:pt x="1264" y="523"/>
                  <a:pt x="1264" y="1173"/>
                </a:cubicBezTo>
                <a:cubicBezTo>
                  <a:pt x="1264" y="1442"/>
                  <a:pt x="1176" y="1695"/>
                  <a:pt x="1012" y="1905"/>
                </a:cubicBezTo>
                <a:cubicBezTo>
                  <a:pt x="1012" y="1905"/>
                  <a:pt x="1012" y="1905"/>
                  <a:pt x="460" y="1905"/>
                </a:cubicBezTo>
                <a:cubicBezTo>
                  <a:pt x="731" y="1773"/>
                  <a:pt x="917" y="1492"/>
                  <a:pt x="917" y="1173"/>
                </a:cubicBezTo>
                <a:cubicBezTo>
                  <a:pt x="917" y="721"/>
                  <a:pt x="548" y="352"/>
                  <a:pt x="97" y="352"/>
                </a:cubicBezTo>
                <a:cubicBezTo>
                  <a:pt x="69" y="352"/>
                  <a:pt x="41" y="354"/>
                  <a:pt x="13" y="357"/>
                </a:cubicBezTo>
                <a:lnTo>
                  <a:pt x="0" y="358"/>
                </a:lnTo>
                <a:lnTo>
                  <a:pt x="0" y="4"/>
                </a:lnTo>
                <a:lnTo>
                  <a:pt x="14" y="3"/>
                </a:lnTo>
                <a:cubicBezTo>
                  <a:pt x="42" y="1"/>
                  <a:pt x="69" y="0"/>
                  <a:pt x="97" y="0"/>
                </a:cubicBezTo>
                <a:close/>
              </a:path>
            </a:pathLst>
          </a:custGeom>
          <a:gradFill>
            <a:gsLst>
              <a:gs pos="100000">
                <a:schemeClr val="accent3">
                  <a:lumMod val="50000"/>
                  <a:lumOff val="50000"/>
                </a:schemeClr>
              </a:gs>
              <a:gs pos="25000">
                <a:schemeClr val="accent3">
                  <a:lumMod val="80000"/>
                  <a:lumOff val="2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2" name="2"/>
          <p:cNvSpPr/>
          <p:nvPr>
            <p:custDataLst>
              <p:tags r:id="rId9"/>
            </p:custDataLst>
          </p:nvPr>
        </p:nvSpPr>
        <p:spPr>
          <a:xfrm>
            <a:off x="7120890" y="2546350"/>
            <a:ext cx="2193925" cy="1766570"/>
          </a:xfrm>
          <a:custGeom>
            <a:avLst/>
            <a:gdLst/>
            <a:ahLst/>
            <a:cxnLst>
              <a:cxn ang="3">
                <a:pos x="hc" y="t"/>
              </a:cxn>
              <a:cxn ang="cd2">
                <a:pos x="l" y="vc"/>
              </a:cxn>
              <a:cxn ang="cd4">
                <a:pos x="hc" y="b"/>
              </a:cxn>
              <a:cxn ang="0">
                <a:pos x="r" y="vc"/>
              </a:cxn>
            </a:cxnLst>
            <a:rect l="l" t="t" r="r" b="b"/>
            <a:pathLst>
              <a:path w="3410" h="2745">
                <a:moveTo>
                  <a:pt x="1259" y="0"/>
                </a:moveTo>
                <a:lnTo>
                  <a:pt x="1259" y="417"/>
                </a:lnTo>
                <a:lnTo>
                  <a:pt x="1251" y="418"/>
                </a:lnTo>
                <a:cubicBezTo>
                  <a:pt x="777" y="478"/>
                  <a:pt x="407" y="885"/>
                  <a:pt x="407" y="1375"/>
                </a:cubicBezTo>
                <a:cubicBezTo>
                  <a:pt x="407" y="1906"/>
                  <a:pt x="841" y="2333"/>
                  <a:pt x="1373" y="2333"/>
                </a:cubicBezTo>
                <a:cubicBezTo>
                  <a:pt x="1373" y="2333"/>
                  <a:pt x="1373" y="2333"/>
                  <a:pt x="1693" y="2334"/>
                </a:cubicBezTo>
                <a:lnTo>
                  <a:pt x="1698" y="2334"/>
                </a:lnTo>
                <a:lnTo>
                  <a:pt x="2078" y="2334"/>
                </a:lnTo>
                <a:lnTo>
                  <a:pt x="2504" y="2334"/>
                </a:lnTo>
                <a:lnTo>
                  <a:pt x="2525" y="2334"/>
                </a:lnTo>
                <a:lnTo>
                  <a:pt x="2535" y="2334"/>
                </a:lnTo>
                <a:lnTo>
                  <a:pt x="2650" y="2334"/>
                </a:lnTo>
                <a:lnTo>
                  <a:pt x="2760" y="2334"/>
                </a:lnTo>
                <a:lnTo>
                  <a:pt x="2893" y="2334"/>
                </a:lnTo>
                <a:lnTo>
                  <a:pt x="2902" y="2345"/>
                </a:lnTo>
                <a:cubicBezTo>
                  <a:pt x="3033" y="2505"/>
                  <a:pt x="3199" y="2638"/>
                  <a:pt x="3386" y="2733"/>
                </a:cubicBezTo>
                <a:lnTo>
                  <a:pt x="3410" y="2745"/>
                </a:lnTo>
                <a:lnTo>
                  <a:pt x="2760" y="2745"/>
                </a:lnTo>
                <a:lnTo>
                  <a:pt x="2650" y="2745"/>
                </a:lnTo>
                <a:lnTo>
                  <a:pt x="2535" y="2745"/>
                </a:lnTo>
                <a:lnTo>
                  <a:pt x="2525" y="2745"/>
                </a:lnTo>
                <a:lnTo>
                  <a:pt x="2504" y="2745"/>
                </a:lnTo>
                <a:lnTo>
                  <a:pt x="2078" y="2745"/>
                </a:lnTo>
                <a:lnTo>
                  <a:pt x="1439" y="2745"/>
                </a:lnTo>
                <a:lnTo>
                  <a:pt x="1435" y="2745"/>
                </a:lnTo>
                <a:lnTo>
                  <a:pt x="1325" y="2745"/>
                </a:lnTo>
                <a:lnTo>
                  <a:pt x="1288" y="2745"/>
                </a:lnTo>
                <a:lnTo>
                  <a:pt x="1288" y="2743"/>
                </a:lnTo>
                <a:lnTo>
                  <a:pt x="1277" y="2743"/>
                </a:lnTo>
                <a:cubicBezTo>
                  <a:pt x="562" y="2689"/>
                  <a:pt x="0" y="2092"/>
                  <a:pt x="0" y="1364"/>
                </a:cubicBezTo>
                <a:cubicBezTo>
                  <a:pt x="0" y="1328"/>
                  <a:pt x="1" y="1292"/>
                  <a:pt x="4" y="1258"/>
                </a:cubicBezTo>
                <a:lnTo>
                  <a:pt x="7" y="1224"/>
                </a:lnTo>
                <a:lnTo>
                  <a:pt x="9" y="1199"/>
                </a:lnTo>
                <a:cubicBezTo>
                  <a:pt x="91" y="561"/>
                  <a:pt x="604" y="61"/>
                  <a:pt x="1244" y="1"/>
                </a:cubicBezTo>
                <a:lnTo>
                  <a:pt x="1259" y="0"/>
                </a:lnTo>
                <a:close/>
              </a:path>
            </a:pathLst>
          </a:custGeom>
          <a:gradFill>
            <a:gsLst>
              <a:gs pos="70000">
                <a:schemeClr val="accent3">
                  <a:lumMod val="80000"/>
                  <a:lumOff val="20000"/>
                </a:schemeClr>
              </a:gs>
              <a:gs pos="0">
                <a:schemeClr val="accent1">
                  <a:lumMod val="20000"/>
                  <a:lumOff val="80000"/>
                </a:schemeClr>
              </a:gs>
              <a:gs pos="0">
                <a:schemeClr val="accent3"/>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 name="矩形 8"/>
          <p:cNvSpPr/>
          <p:nvPr>
            <p:custDataLst>
              <p:tags r:id="rId10"/>
            </p:custDataLst>
          </p:nvPr>
        </p:nvSpPr>
        <p:spPr>
          <a:xfrm>
            <a:off x="5103495" y="4726305"/>
            <a:ext cx="1619885" cy="108013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800">
                <a:solidFill>
                  <a:schemeClr val="tx1">
                    <a:lumMod val="65000"/>
                    <a:lumOff val="35000"/>
                  </a:schemeClr>
                </a:solidFill>
                <a:latin typeface="+mn-ea"/>
                <a:cs typeface="+mn-ea"/>
              </a:rPr>
              <a:t>期货交易所FTD协议</a:t>
            </a:r>
            <a:endParaRPr lang="zh-CN" altLang="en-US" sz="1800">
              <a:solidFill>
                <a:schemeClr val="tx1">
                  <a:lumMod val="65000"/>
                  <a:lumOff val="35000"/>
                </a:schemeClr>
              </a:solidFill>
              <a:latin typeface="+mn-ea"/>
              <a:cs typeface="+mn-ea"/>
            </a:endParaRPr>
          </a:p>
        </p:txBody>
      </p:sp>
      <p:sp>
        <p:nvSpPr>
          <p:cNvPr id="10" name="矩形 9"/>
          <p:cNvSpPr/>
          <p:nvPr>
            <p:custDataLst>
              <p:tags r:id="rId11"/>
            </p:custDataLst>
          </p:nvPr>
        </p:nvSpPr>
        <p:spPr>
          <a:xfrm>
            <a:off x="7188200" y="4726305"/>
            <a:ext cx="1619885" cy="1080135"/>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800">
                <a:solidFill>
                  <a:schemeClr val="tx1">
                    <a:lumMod val="65000"/>
                    <a:lumOff val="35000"/>
                  </a:schemeClr>
                </a:solidFill>
                <a:latin typeface="+mn-ea"/>
                <a:cs typeface="+mn-ea"/>
              </a:rPr>
              <a:t>外汇交易中心（银行间）IMIX协议</a:t>
            </a:r>
            <a:endParaRPr lang="zh-CN" altLang="en-US" sz="1800">
              <a:solidFill>
                <a:schemeClr val="tx1">
                  <a:lumMod val="65000"/>
                  <a:lumOff val="35000"/>
                </a:schemeClr>
              </a:solidFill>
              <a:latin typeface="+mn-ea"/>
              <a:cs typeface="+mn-ea"/>
            </a:endParaRPr>
          </a:p>
        </p:txBody>
      </p:sp>
      <p:sp>
        <p:nvSpPr>
          <p:cNvPr id="11" name="任意多边形: 形状 6"/>
          <p:cNvSpPr/>
          <p:nvPr>
            <p:custDataLst>
              <p:tags r:id="rId12"/>
            </p:custDataLst>
          </p:nvPr>
        </p:nvSpPr>
        <p:spPr>
          <a:xfrm>
            <a:off x="3655060" y="3223260"/>
            <a:ext cx="347759" cy="414000"/>
          </a:xfrm>
          <a:custGeom>
            <a:avLst/>
            <a:gdLst>
              <a:gd name="connsiteX0" fmla="*/ 225665 w 347759"/>
              <a:gd name="connsiteY0" fmla="*/ 4590 h 414000"/>
              <a:gd name="connsiteX1" fmla="*/ 307546 w 347759"/>
              <a:gd name="connsiteY1" fmla="*/ 69250 h 414000"/>
              <a:gd name="connsiteX2" fmla="*/ 225665 w 347759"/>
              <a:gd name="connsiteY2" fmla="*/ 69250 h 414000"/>
              <a:gd name="connsiteX3" fmla="*/ 225665 w 347759"/>
              <a:gd name="connsiteY3" fmla="*/ 4590 h 414000"/>
              <a:gd name="connsiteX4" fmla="*/ 166606 w 347759"/>
              <a:gd name="connsiteY4" fmla="*/ 360054 h 414000"/>
              <a:gd name="connsiteX5" fmla="*/ 156965 w 347759"/>
              <a:gd name="connsiteY5" fmla="*/ 398493 h 414000"/>
              <a:gd name="connsiteX6" fmla="*/ 157664 w 347759"/>
              <a:gd name="connsiteY6" fmla="*/ 413600 h 414000"/>
              <a:gd name="connsiteX7" fmla="*/ 8295 w 347759"/>
              <a:gd name="connsiteY7" fmla="*/ 413600 h 414000"/>
              <a:gd name="connsiteX8" fmla="*/ -416 w 347759"/>
              <a:gd name="connsiteY8" fmla="*/ 404962 h 414000"/>
              <a:gd name="connsiteX9" fmla="*/ -416 w 347759"/>
              <a:gd name="connsiteY9" fmla="*/ 8240 h 414000"/>
              <a:gd name="connsiteX10" fmla="*/ 8295 w 347759"/>
              <a:gd name="connsiteY10" fmla="*/ -400 h 414000"/>
              <a:gd name="connsiteX11" fmla="*/ 208244 w 347759"/>
              <a:gd name="connsiteY11" fmla="*/ -400 h 414000"/>
              <a:gd name="connsiteX12" fmla="*/ 208244 w 347759"/>
              <a:gd name="connsiteY12" fmla="*/ 77888 h 414000"/>
              <a:gd name="connsiteX13" fmla="*/ 216954 w 347759"/>
              <a:gd name="connsiteY13" fmla="*/ 86528 h 414000"/>
              <a:gd name="connsiteX14" fmla="*/ 312622 w 347759"/>
              <a:gd name="connsiteY14" fmla="*/ 86528 h 414000"/>
              <a:gd name="connsiteX15" fmla="*/ 312622 w 347759"/>
              <a:gd name="connsiteY15" fmla="*/ 224364 h 414000"/>
              <a:gd name="connsiteX16" fmla="*/ 285143 w 347759"/>
              <a:gd name="connsiteY16" fmla="*/ 237394 h 414000"/>
              <a:gd name="connsiteX17" fmla="*/ 173919 w 347759"/>
              <a:gd name="connsiteY17" fmla="*/ 347627 h 414000"/>
              <a:gd name="connsiteX18" fmla="*/ 166606 w 347759"/>
              <a:gd name="connsiteY18" fmla="*/ 360054 h 414000"/>
              <a:gd name="connsiteX19" fmla="*/ 185750 w 347759"/>
              <a:gd name="connsiteY19" fmla="*/ 360332 h 414000"/>
              <a:gd name="connsiteX20" fmla="*/ 276712 w 347759"/>
              <a:gd name="connsiteY20" fmla="*/ 270056 h 414000"/>
              <a:gd name="connsiteX21" fmla="*/ 318071 w 347759"/>
              <a:gd name="connsiteY21" fmla="*/ 311082 h 414000"/>
              <a:gd name="connsiteX22" fmla="*/ 227155 w 347759"/>
              <a:gd name="connsiteY22" fmla="*/ 401312 h 414000"/>
              <a:gd name="connsiteX23" fmla="*/ 223150 w 347759"/>
              <a:gd name="connsiteY23" fmla="*/ 403575 h 414000"/>
              <a:gd name="connsiteX24" fmla="*/ 184306 w 347759"/>
              <a:gd name="connsiteY24" fmla="*/ 413230 h 414000"/>
              <a:gd name="connsiteX25" fmla="*/ 182209 w 347759"/>
              <a:gd name="connsiteY25" fmla="*/ 413507 h 414000"/>
              <a:gd name="connsiteX26" fmla="*/ 176014 w 347759"/>
              <a:gd name="connsiteY26" fmla="*/ 411012 h 414000"/>
              <a:gd name="connsiteX27" fmla="*/ 173733 w 347759"/>
              <a:gd name="connsiteY27" fmla="*/ 402835 h 414000"/>
              <a:gd name="connsiteX28" fmla="*/ 183467 w 347759"/>
              <a:gd name="connsiteY28" fmla="*/ 364305 h 414000"/>
              <a:gd name="connsiteX29" fmla="*/ 185750 w 347759"/>
              <a:gd name="connsiteY29" fmla="*/ 360332 h 414000"/>
              <a:gd name="connsiteX30" fmla="*/ 338751 w 347759"/>
              <a:gd name="connsiteY30" fmla="*/ 249589 h 414000"/>
              <a:gd name="connsiteX31" fmla="*/ 338751 w 347759"/>
              <a:gd name="connsiteY31" fmla="*/ 290617 h 414000"/>
              <a:gd name="connsiteX32" fmla="*/ 330320 w 347759"/>
              <a:gd name="connsiteY32" fmla="*/ 298976 h 414000"/>
              <a:gd name="connsiteX33" fmla="*/ 288961 w 347759"/>
              <a:gd name="connsiteY33" fmla="*/ 257952 h 414000"/>
              <a:gd name="connsiteX34" fmla="*/ 297392 w 347759"/>
              <a:gd name="connsiteY34" fmla="*/ 249589 h 414000"/>
              <a:gd name="connsiteX35" fmla="*/ 338751 w 347759"/>
              <a:gd name="connsiteY35" fmla="*/ 249589 h 414000"/>
              <a:gd name="connsiteX36" fmla="*/ 82384 w 347759"/>
              <a:gd name="connsiteY36" fmla="*/ 123800 h 414000"/>
              <a:gd name="connsiteX37" fmla="*/ 74104 w 347759"/>
              <a:gd name="connsiteY37" fmla="*/ 132080 h 414000"/>
              <a:gd name="connsiteX38" fmla="*/ 74104 w 347759"/>
              <a:gd name="connsiteY38" fmla="*/ 140360 h 414000"/>
              <a:gd name="connsiteX39" fmla="*/ 82384 w 347759"/>
              <a:gd name="connsiteY39" fmla="*/ 148640 h 414000"/>
              <a:gd name="connsiteX40" fmla="*/ 231424 w 347759"/>
              <a:gd name="connsiteY40" fmla="*/ 148640 h 414000"/>
              <a:gd name="connsiteX41" fmla="*/ 239704 w 347759"/>
              <a:gd name="connsiteY41" fmla="*/ 140360 h 414000"/>
              <a:gd name="connsiteX42" fmla="*/ 239704 w 347759"/>
              <a:gd name="connsiteY42" fmla="*/ 132080 h 414000"/>
              <a:gd name="connsiteX43" fmla="*/ 231424 w 347759"/>
              <a:gd name="connsiteY43" fmla="*/ 123800 h 414000"/>
              <a:gd name="connsiteX44" fmla="*/ 82384 w 347759"/>
              <a:gd name="connsiteY44" fmla="*/ 123800 h 414000"/>
              <a:gd name="connsiteX45" fmla="*/ 82384 w 347759"/>
              <a:gd name="connsiteY45" fmla="*/ 190040 h 414000"/>
              <a:gd name="connsiteX46" fmla="*/ 74104 w 347759"/>
              <a:gd name="connsiteY46" fmla="*/ 198320 h 414000"/>
              <a:gd name="connsiteX47" fmla="*/ 74104 w 347759"/>
              <a:gd name="connsiteY47" fmla="*/ 206600 h 414000"/>
              <a:gd name="connsiteX48" fmla="*/ 82384 w 347759"/>
              <a:gd name="connsiteY48" fmla="*/ 214880 h 414000"/>
              <a:gd name="connsiteX49" fmla="*/ 214864 w 347759"/>
              <a:gd name="connsiteY49" fmla="*/ 214880 h 414000"/>
              <a:gd name="connsiteX50" fmla="*/ 223144 w 347759"/>
              <a:gd name="connsiteY50" fmla="*/ 206600 h 414000"/>
              <a:gd name="connsiteX51" fmla="*/ 223144 w 347759"/>
              <a:gd name="connsiteY51" fmla="*/ 198320 h 414000"/>
              <a:gd name="connsiteX52" fmla="*/ 214864 w 347759"/>
              <a:gd name="connsiteY52" fmla="*/ 190040 h 414000"/>
              <a:gd name="connsiteX53" fmla="*/ 82384 w 347759"/>
              <a:gd name="connsiteY53" fmla="*/ 190040 h 414000"/>
              <a:gd name="connsiteX54" fmla="*/ 82384 w 347759"/>
              <a:gd name="connsiteY54" fmla="*/ 256280 h 414000"/>
              <a:gd name="connsiteX55" fmla="*/ 74104 w 347759"/>
              <a:gd name="connsiteY55" fmla="*/ 264560 h 414000"/>
              <a:gd name="connsiteX56" fmla="*/ 74104 w 347759"/>
              <a:gd name="connsiteY56" fmla="*/ 272840 h 414000"/>
              <a:gd name="connsiteX57" fmla="*/ 82384 w 347759"/>
              <a:gd name="connsiteY57" fmla="*/ 281120 h 414000"/>
              <a:gd name="connsiteX58" fmla="*/ 181744 w 347759"/>
              <a:gd name="connsiteY58" fmla="*/ 281120 h 414000"/>
              <a:gd name="connsiteX59" fmla="*/ 190024 w 347759"/>
              <a:gd name="connsiteY59" fmla="*/ 272840 h 414000"/>
              <a:gd name="connsiteX60" fmla="*/ 190024 w 347759"/>
              <a:gd name="connsiteY60" fmla="*/ 264560 h 414000"/>
              <a:gd name="connsiteX61" fmla="*/ 181744 w 347759"/>
              <a:gd name="connsiteY61" fmla="*/ 256280 h 414000"/>
              <a:gd name="connsiteX62" fmla="*/ 82384 w 347759"/>
              <a:gd name="connsiteY62" fmla="*/ 256280 h 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7759" h="414000">
                <a:moveTo>
                  <a:pt x="225665" y="4590"/>
                </a:moveTo>
                <a:lnTo>
                  <a:pt x="307546" y="69250"/>
                </a:lnTo>
                <a:lnTo>
                  <a:pt x="225665" y="69250"/>
                </a:lnTo>
                <a:lnTo>
                  <a:pt x="225665" y="4590"/>
                </a:lnTo>
                <a:moveTo>
                  <a:pt x="166606" y="360054"/>
                </a:moveTo>
                <a:lnTo>
                  <a:pt x="156965" y="398493"/>
                </a:lnTo>
                <a:cubicBezTo>
                  <a:pt x="155659" y="403529"/>
                  <a:pt x="155846" y="408795"/>
                  <a:pt x="157664" y="413600"/>
                </a:cubicBezTo>
                <a:lnTo>
                  <a:pt x="8295" y="413600"/>
                </a:lnTo>
                <a:cubicBezTo>
                  <a:pt x="3496" y="413600"/>
                  <a:pt x="-416" y="409720"/>
                  <a:pt x="-416" y="404962"/>
                </a:cubicBezTo>
                <a:lnTo>
                  <a:pt x="-416" y="8240"/>
                </a:lnTo>
                <a:cubicBezTo>
                  <a:pt x="-416" y="3480"/>
                  <a:pt x="3496" y="-400"/>
                  <a:pt x="8295" y="-400"/>
                </a:cubicBezTo>
                <a:lnTo>
                  <a:pt x="208244" y="-400"/>
                </a:lnTo>
                <a:lnTo>
                  <a:pt x="208244" y="77888"/>
                </a:lnTo>
                <a:cubicBezTo>
                  <a:pt x="208244" y="82648"/>
                  <a:pt x="212158" y="86528"/>
                  <a:pt x="216954" y="86528"/>
                </a:cubicBezTo>
                <a:lnTo>
                  <a:pt x="312622" y="86528"/>
                </a:lnTo>
                <a:lnTo>
                  <a:pt x="312622" y="224364"/>
                </a:lnTo>
                <a:cubicBezTo>
                  <a:pt x="302097" y="225566"/>
                  <a:pt x="292361" y="230139"/>
                  <a:pt x="285143" y="237394"/>
                </a:cubicBezTo>
                <a:lnTo>
                  <a:pt x="173919" y="347627"/>
                </a:lnTo>
                <a:cubicBezTo>
                  <a:pt x="170333" y="350907"/>
                  <a:pt x="167724" y="355480"/>
                  <a:pt x="166606" y="360054"/>
                </a:cubicBezTo>
                <a:moveTo>
                  <a:pt x="185750" y="360332"/>
                </a:moveTo>
                <a:lnTo>
                  <a:pt x="276712" y="270056"/>
                </a:lnTo>
                <a:lnTo>
                  <a:pt x="318071" y="311082"/>
                </a:lnTo>
                <a:lnTo>
                  <a:pt x="227155" y="401312"/>
                </a:lnTo>
                <a:cubicBezTo>
                  <a:pt x="226038" y="402468"/>
                  <a:pt x="224640" y="403205"/>
                  <a:pt x="223150" y="403575"/>
                </a:cubicBezTo>
                <a:lnTo>
                  <a:pt x="184306" y="413230"/>
                </a:lnTo>
                <a:cubicBezTo>
                  <a:pt x="183605" y="413415"/>
                  <a:pt x="182907" y="413507"/>
                  <a:pt x="182209" y="413507"/>
                </a:cubicBezTo>
                <a:cubicBezTo>
                  <a:pt x="179928" y="413507"/>
                  <a:pt x="177693" y="412630"/>
                  <a:pt x="176014" y="411012"/>
                </a:cubicBezTo>
                <a:cubicBezTo>
                  <a:pt x="173826" y="408888"/>
                  <a:pt x="172942" y="405792"/>
                  <a:pt x="173733" y="402835"/>
                </a:cubicBezTo>
                <a:lnTo>
                  <a:pt x="183467" y="364305"/>
                </a:lnTo>
                <a:cubicBezTo>
                  <a:pt x="183839" y="362827"/>
                  <a:pt x="184631" y="361347"/>
                  <a:pt x="185750" y="360332"/>
                </a:cubicBezTo>
                <a:moveTo>
                  <a:pt x="338751" y="249589"/>
                </a:moveTo>
                <a:cubicBezTo>
                  <a:pt x="350208" y="260909"/>
                  <a:pt x="350208" y="279341"/>
                  <a:pt x="338751" y="290617"/>
                </a:cubicBezTo>
                <a:lnTo>
                  <a:pt x="330320" y="298976"/>
                </a:lnTo>
                <a:lnTo>
                  <a:pt x="288961" y="257952"/>
                </a:lnTo>
                <a:lnTo>
                  <a:pt x="297392" y="249589"/>
                </a:lnTo>
                <a:cubicBezTo>
                  <a:pt x="308383" y="238549"/>
                  <a:pt x="327714" y="238549"/>
                  <a:pt x="338751" y="249589"/>
                </a:cubicBezTo>
                <a:moveTo>
                  <a:pt x="82384" y="123800"/>
                </a:moveTo>
                <a:cubicBezTo>
                  <a:pt x="77811" y="123800"/>
                  <a:pt x="74104" y="127507"/>
                  <a:pt x="74104" y="132080"/>
                </a:cubicBezTo>
                <a:lnTo>
                  <a:pt x="74104" y="140360"/>
                </a:lnTo>
                <a:cubicBezTo>
                  <a:pt x="74104" y="144933"/>
                  <a:pt x="77811" y="148640"/>
                  <a:pt x="82384" y="148640"/>
                </a:cubicBezTo>
                <a:lnTo>
                  <a:pt x="231424" y="148640"/>
                </a:lnTo>
                <a:cubicBezTo>
                  <a:pt x="235997" y="148640"/>
                  <a:pt x="239704" y="144933"/>
                  <a:pt x="239704" y="140360"/>
                </a:cubicBezTo>
                <a:lnTo>
                  <a:pt x="239704" y="132080"/>
                </a:lnTo>
                <a:cubicBezTo>
                  <a:pt x="239704" y="127507"/>
                  <a:pt x="235997" y="123800"/>
                  <a:pt x="231424" y="123800"/>
                </a:cubicBezTo>
                <a:lnTo>
                  <a:pt x="82384" y="123800"/>
                </a:lnTo>
                <a:moveTo>
                  <a:pt x="82384" y="190040"/>
                </a:moveTo>
                <a:cubicBezTo>
                  <a:pt x="77811" y="190040"/>
                  <a:pt x="74104" y="193747"/>
                  <a:pt x="74104" y="198320"/>
                </a:cubicBezTo>
                <a:lnTo>
                  <a:pt x="74104" y="206600"/>
                </a:lnTo>
                <a:cubicBezTo>
                  <a:pt x="74104" y="211173"/>
                  <a:pt x="77811" y="214880"/>
                  <a:pt x="82384" y="214880"/>
                </a:cubicBezTo>
                <a:lnTo>
                  <a:pt x="214864" y="214880"/>
                </a:lnTo>
                <a:cubicBezTo>
                  <a:pt x="219437" y="214880"/>
                  <a:pt x="223144" y="211173"/>
                  <a:pt x="223144" y="206600"/>
                </a:cubicBezTo>
                <a:lnTo>
                  <a:pt x="223144" y="198320"/>
                </a:lnTo>
                <a:cubicBezTo>
                  <a:pt x="223144" y="193747"/>
                  <a:pt x="219437" y="190040"/>
                  <a:pt x="214864" y="190040"/>
                </a:cubicBezTo>
                <a:lnTo>
                  <a:pt x="82384" y="190040"/>
                </a:lnTo>
                <a:moveTo>
                  <a:pt x="82384" y="256280"/>
                </a:moveTo>
                <a:cubicBezTo>
                  <a:pt x="77811" y="256280"/>
                  <a:pt x="74104" y="259987"/>
                  <a:pt x="74104" y="264560"/>
                </a:cubicBezTo>
                <a:lnTo>
                  <a:pt x="74104" y="272840"/>
                </a:lnTo>
                <a:cubicBezTo>
                  <a:pt x="74104" y="277413"/>
                  <a:pt x="77811" y="281120"/>
                  <a:pt x="82384" y="281120"/>
                </a:cubicBezTo>
                <a:lnTo>
                  <a:pt x="181744" y="281120"/>
                </a:lnTo>
                <a:cubicBezTo>
                  <a:pt x="186317" y="281120"/>
                  <a:pt x="190024" y="277413"/>
                  <a:pt x="190024" y="272840"/>
                </a:cubicBezTo>
                <a:lnTo>
                  <a:pt x="190024" y="264560"/>
                </a:lnTo>
                <a:cubicBezTo>
                  <a:pt x="190024" y="259987"/>
                  <a:pt x="186317" y="256280"/>
                  <a:pt x="181744" y="256280"/>
                </a:cubicBezTo>
                <a:lnTo>
                  <a:pt x="82384" y="256280"/>
                </a:lnTo>
              </a:path>
            </a:pathLst>
          </a:custGeom>
          <a:solidFill>
            <a:schemeClr val="accent1"/>
          </a:solidFill>
          <a:ln w="512" cap="flat">
            <a:noFill/>
            <a:prstDash val="solid"/>
            <a:miter/>
          </a:ln>
        </p:spPr>
        <p:txBody>
          <a:bodyPr rtlCol="0" anchor="ct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nvPr>
        </p:nvPicPr>
        <p:blipFill>
          <a:blip r:embed="rId1"/>
          <a:stretch>
            <a:fillRect/>
          </a:stretch>
        </p:blipFill>
        <p:spPr>
          <a:xfrm>
            <a:off x="473710" y="1191895"/>
            <a:ext cx="10972800" cy="4474845"/>
          </a:xfrm>
          <a:prstGeom prst="rect">
            <a:avLst/>
          </a:prstGeom>
        </p:spPr>
      </p:pic>
      <p:sp>
        <p:nvSpPr>
          <p:cNvPr id="5" name="标题 4"/>
          <p:cNvSpPr>
            <a:spLocks noGrp="1"/>
          </p:cNvSpPr>
          <p:nvPr>
            <p:ph type="title"/>
          </p:nvPr>
        </p:nvSpPr>
        <p:spPr/>
        <p:txBody>
          <a:bodyPr/>
          <a:lstStyle/>
          <a:p>
            <a:r>
              <a:rPr lang="zh-CN" altLang="en-US"/>
              <a:t>分布式计算</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文本框 6"/>
          <p:cNvSpPr txBox="1"/>
          <p:nvPr/>
        </p:nvSpPr>
        <p:spPr>
          <a:xfrm>
            <a:off x="2267585" y="5836920"/>
            <a:ext cx="7054850" cy="368300"/>
          </a:xfrm>
          <a:prstGeom prst="rect">
            <a:avLst/>
          </a:prstGeom>
          <a:noFill/>
        </p:spPr>
        <p:txBody>
          <a:bodyPr wrap="square" rtlCol="0">
            <a:spAutoFit/>
          </a:bodyPr>
          <a:lstStyle/>
          <a:p>
            <a:r>
              <a:rPr lang="zh-CN" altLang="en-US">
                <a:latin typeface="楷体" panose="02010609060101010101" charset="-122"/>
                <a:ea typeface="楷体" panose="02010609060101010101" charset="-122"/>
              </a:rPr>
              <a:t>华为的分布式金融系统，前端和后端融合提供稳定可靠的金融服务</a:t>
            </a:r>
            <a:endParaRPr lang="zh-CN" altLang="en-US">
              <a:latin typeface="楷体" panose="02010609060101010101" charset="-122"/>
              <a:ea typeface="楷体" panose="0201060906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r>
              <a:rPr lang="zh-CN" altLang="en-US"/>
              <a:t>例如：行情数据可以抽象成一个连续的时序数据。</a:t>
            </a:r>
            <a:endParaRPr lang="zh-CN" altLang="en-US"/>
          </a:p>
          <a:p>
            <a:endParaRPr lang="en-US" altLang="zh-CN"/>
          </a:p>
        </p:txBody>
      </p:sp>
      <p:sp>
        <p:nvSpPr>
          <p:cNvPr id="5" name="标题 4"/>
          <p:cNvSpPr>
            <a:spLocks noGrp="1"/>
          </p:cNvSpPr>
          <p:nvPr>
            <p:ph type="title"/>
          </p:nvPr>
        </p:nvSpPr>
        <p:spPr/>
        <p:txBody>
          <a:bodyPr/>
          <a:lstStyle/>
          <a:p>
            <a:r>
              <a:rPr lang="zh-CN" altLang="en-US"/>
              <a:t>数据压缩与优化</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graphicFrame>
        <p:nvGraphicFramePr>
          <p:cNvPr id="6" name="图示 5"/>
          <p:cNvGraphicFramePr/>
          <p:nvPr/>
        </p:nvGraphicFramePr>
        <p:xfrm>
          <a:off x="2090420" y="2172970"/>
          <a:ext cx="7661910" cy="25120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金融市场</a:t>
            </a:r>
            <a:endParaRPr lang="zh-CN" altLang="en-US"/>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0F51185-2B8B-42E6-A36D-52C805037D2D}"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nvPr>
        </p:nvPicPr>
        <p:blipFill>
          <a:blip r:embed="rId1"/>
          <a:stretch>
            <a:fillRect/>
          </a:stretch>
        </p:blipFill>
        <p:spPr>
          <a:xfrm>
            <a:off x="6348095" y="2364740"/>
            <a:ext cx="4572000" cy="2682875"/>
          </a:xfrm>
          <a:prstGeom prst="rect">
            <a:avLst/>
          </a:prstGeom>
        </p:spPr>
      </p:pic>
      <p:sp>
        <p:nvSpPr>
          <p:cNvPr id="5" name="标题 4"/>
          <p:cNvSpPr>
            <a:spLocks noGrp="1"/>
          </p:cNvSpPr>
          <p:nvPr>
            <p:ph type="title"/>
          </p:nvPr>
        </p:nvSpPr>
        <p:spPr/>
        <p:txBody>
          <a:bodyPr/>
          <a:lstStyle/>
          <a:p>
            <a:r>
              <a:rPr lang="zh-CN" altLang="en-US"/>
              <a:t>冗余和容错机制</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文本框 6"/>
          <p:cNvSpPr txBox="1"/>
          <p:nvPr/>
        </p:nvSpPr>
        <p:spPr>
          <a:xfrm>
            <a:off x="988060" y="2275840"/>
            <a:ext cx="4234815" cy="2306955"/>
          </a:xfrm>
          <a:prstGeom prst="rect">
            <a:avLst/>
          </a:prstGeom>
          <a:noFill/>
        </p:spPr>
        <p:txBody>
          <a:bodyPr wrap="square" rtlCol="0">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腾讯的FiT 的设计是一个分片数据有四个实时同步的副本，存放在三个数据中心中，并通过优先级算法机制进行数据库的容灾切换。</a:t>
            </a:r>
            <a:br>
              <a:rPr lang="zh-CN" altLang="en-US">
                <a:latin typeface="Times New Roman" panose="02020603050405020304" pitchFamily="18" charset="0"/>
                <a:ea typeface="楷体" panose="02010609060101010101" charset="-122"/>
                <a:cs typeface="Times New Roman" panose="02020603050405020304" pitchFamily="18" charset="0"/>
              </a:rPr>
            </a:br>
            <a:r>
              <a:rPr lang="zh-CN" altLang="en-US">
                <a:latin typeface="Times New Roman" panose="02020603050405020304" pitchFamily="18" charset="0"/>
                <a:ea typeface="楷体" panose="02010609060101010101" charset="-122"/>
                <a:cs typeface="Times New Roman" panose="02020603050405020304" pitchFamily="18" charset="0"/>
              </a:rPr>
              <a:t>FiT 的 MySQL 集群通过 Raft 算法机制进行选主，并通过数据库本身的半同步复制机制进行了数据一致性的保障并且提供分钟级的数据核对</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half" idx="1"/>
          </p:nvPr>
        </p:nvPicPr>
        <p:blipFill>
          <a:blip r:embed="rId1"/>
          <a:stretch>
            <a:fillRect/>
          </a:stretch>
        </p:blipFill>
        <p:spPr>
          <a:xfrm>
            <a:off x="713740" y="1548130"/>
            <a:ext cx="4758690" cy="3761105"/>
          </a:xfrm>
          <a:prstGeom prst="rect">
            <a:avLst/>
          </a:prstGeom>
        </p:spPr>
      </p:pic>
      <p:sp>
        <p:nvSpPr>
          <p:cNvPr id="5" name="标题 4"/>
          <p:cNvSpPr>
            <a:spLocks noGrp="1"/>
          </p:cNvSpPr>
          <p:nvPr>
            <p:ph type="title"/>
          </p:nvPr>
        </p:nvSpPr>
        <p:spPr/>
        <p:txBody>
          <a:bodyPr/>
          <a:lstStyle/>
          <a:p>
            <a:r>
              <a:rPr lang="zh-CN" altLang="en-US"/>
              <a:t>高性能硬件和软件优化</a:t>
            </a:r>
            <a:endParaRPr lang="zh-CN" altLang="en-US"/>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文本框 6"/>
          <p:cNvSpPr txBox="1"/>
          <p:nvPr/>
        </p:nvSpPr>
        <p:spPr>
          <a:xfrm>
            <a:off x="881380" y="5561965"/>
            <a:ext cx="3944620" cy="645160"/>
          </a:xfrm>
          <a:prstGeom prst="rect">
            <a:avLst/>
          </a:prstGeom>
          <a:noFill/>
        </p:spPr>
        <p:txBody>
          <a:bodyPr wrap="square" rtlCol="0">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基于</a:t>
            </a:r>
            <a:r>
              <a:rPr lang="en-US" altLang="zh-CN">
                <a:latin typeface="Times New Roman" panose="02020603050405020304" pitchFamily="18" charset="0"/>
                <a:ea typeface="楷体" panose="02010609060101010101" charset="-122"/>
                <a:cs typeface="Times New Roman" panose="02020603050405020304" pitchFamily="18" charset="0"/>
              </a:rPr>
              <a:t>FPGA</a:t>
            </a:r>
            <a:r>
              <a:rPr lang="zh-CN" altLang="en-US">
                <a:latin typeface="Times New Roman" panose="02020603050405020304" pitchFamily="18" charset="0"/>
                <a:ea typeface="楷体" panose="02010609060101010101" charset="-122"/>
                <a:cs typeface="Times New Roman" panose="02020603050405020304" pitchFamily="18" charset="0"/>
              </a:rPr>
              <a:t>的优化，针对</a:t>
            </a:r>
            <a:r>
              <a:rPr lang="en-US" altLang="zh-CN">
                <a:latin typeface="Times New Roman" panose="02020603050405020304" pitchFamily="18" charset="0"/>
                <a:ea typeface="楷体" panose="02010609060101010101" charset="-122"/>
                <a:cs typeface="Times New Roman" panose="02020603050405020304" pitchFamily="18" charset="0"/>
              </a:rPr>
              <a:t>TCP/IP</a:t>
            </a:r>
            <a:r>
              <a:rPr lang="zh-CN" altLang="en-US">
                <a:latin typeface="Times New Roman" panose="02020603050405020304" pitchFamily="18" charset="0"/>
                <a:ea typeface="楷体" panose="02010609060101010101" charset="-122"/>
                <a:cs typeface="Times New Roman" panose="02020603050405020304" pitchFamily="18" charset="0"/>
              </a:rPr>
              <a:t>占用</a:t>
            </a:r>
            <a:r>
              <a:rPr lang="en-US" altLang="zh-CN">
                <a:latin typeface="Times New Roman" panose="02020603050405020304" pitchFamily="18" charset="0"/>
                <a:ea typeface="楷体" panose="02010609060101010101" charset="-122"/>
                <a:cs typeface="Times New Roman" panose="02020603050405020304" pitchFamily="18" charset="0"/>
              </a:rPr>
              <a:t>CPU</a:t>
            </a:r>
            <a:r>
              <a:rPr lang="zh-CN" altLang="en-US">
                <a:latin typeface="Times New Roman" panose="02020603050405020304" pitchFamily="18" charset="0"/>
                <a:ea typeface="楷体" panose="02010609060101010101" charset="-122"/>
                <a:cs typeface="Times New Roman" panose="02020603050405020304" pitchFamily="18" charset="0"/>
              </a:rPr>
              <a:t>的问题进行的基于</a:t>
            </a:r>
            <a:r>
              <a:rPr lang="en-US" altLang="zh-CN">
                <a:latin typeface="Times New Roman" panose="02020603050405020304" pitchFamily="18" charset="0"/>
                <a:ea typeface="楷体" panose="02010609060101010101" charset="-122"/>
                <a:cs typeface="Times New Roman" panose="02020603050405020304" pitchFamily="18" charset="0"/>
              </a:rPr>
              <a:t>FPGA</a:t>
            </a:r>
            <a:r>
              <a:rPr lang="zh-CN" altLang="en-US">
                <a:latin typeface="Times New Roman" panose="02020603050405020304" pitchFamily="18" charset="0"/>
                <a:ea typeface="楷体" panose="02010609060101010101" charset="-122"/>
                <a:cs typeface="Times New Roman" panose="02020603050405020304" pitchFamily="18" charset="0"/>
              </a:rPr>
              <a:t>的优化</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
        <p:nvSpPr>
          <p:cNvPr id="53" name="对角圆角矩形 52"/>
          <p:cNvSpPr/>
          <p:nvPr>
            <p:custDataLst>
              <p:tags r:id="rId2"/>
            </p:custDataLst>
          </p:nvPr>
        </p:nvSpPr>
        <p:spPr>
          <a:xfrm>
            <a:off x="5627370" y="1800860"/>
            <a:ext cx="6144260" cy="1612900"/>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3860" tIns="45407" rIns="437814" bIns="160887" rtlCol="0" anchor="ctr">
            <a:noAutofit/>
          </a:bodyPr>
          <a:lstStyle/>
          <a:p>
            <a:pPr>
              <a:lnSpc>
                <a:spcPct val="150000"/>
              </a:lnSpc>
            </a:pPr>
            <a:r>
              <a:rPr lang="en-US" altLang="zh-CN" sz="2000" dirty="0">
                <a:solidFill>
                  <a:srgbClr val="333333"/>
                </a:solidFill>
                <a:latin typeface="+mn-ea"/>
                <a:cs typeface="+mn-ea"/>
                <a:sym typeface="+mn-ea"/>
              </a:rPr>
              <a:t>NVIDIA</a:t>
            </a:r>
            <a:r>
              <a:rPr lang="zh-CN" altLang="en-US" sz="2000" dirty="0">
                <a:solidFill>
                  <a:srgbClr val="333333"/>
                </a:solidFill>
                <a:latin typeface="+mn-ea"/>
                <a:cs typeface="+mn-ea"/>
                <a:sym typeface="+mn-ea"/>
              </a:rPr>
              <a:t>的AI加速金融服务。金融机构可以加强风险管理、改善数据支持的决策和安全性，并提升客户体验。</a:t>
            </a:r>
            <a:endParaRPr lang="en-US" altLang="zh-CN" sz="2000" dirty="0">
              <a:solidFill>
                <a:srgbClr val="333333"/>
              </a:solidFill>
              <a:latin typeface="+mn-ea"/>
              <a:cs typeface="+mn-ea"/>
              <a:sym typeface="+mn-ea"/>
            </a:endParaRPr>
          </a:p>
        </p:txBody>
      </p:sp>
      <p:sp>
        <p:nvSpPr>
          <p:cNvPr id="54" name="对角圆角矩形 53"/>
          <p:cNvSpPr/>
          <p:nvPr>
            <p:custDataLst>
              <p:tags r:id="rId3"/>
            </p:custDataLst>
          </p:nvPr>
        </p:nvSpPr>
        <p:spPr>
          <a:xfrm>
            <a:off x="5627053" y="1800996"/>
            <a:ext cx="380557" cy="356421"/>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latin typeface="+mn-ea"/>
            </a:endParaRPr>
          </a:p>
        </p:txBody>
      </p:sp>
      <p:sp>
        <p:nvSpPr>
          <p:cNvPr id="55" name="直角三角形 54"/>
          <p:cNvSpPr/>
          <p:nvPr>
            <p:custDataLst>
              <p:tags r:id="rId4"/>
            </p:custDataLst>
          </p:nvPr>
        </p:nvSpPr>
        <p:spPr>
          <a:xfrm>
            <a:off x="6007554" y="1800717"/>
            <a:ext cx="56277" cy="9379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8" name="对角圆角矩形 7"/>
          <p:cNvSpPr/>
          <p:nvPr>
            <p:custDataLst>
              <p:tags r:id="rId5"/>
            </p:custDataLst>
          </p:nvPr>
        </p:nvSpPr>
        <p:spPr>
          <a:xfrm>
            <a:off x="5627370" y="4052570"/>
            <a:ext cx="6144260" cy="1509395"/>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3860" tIns="53774" rIns="437814" bIns="152520" rtlCol="0" anchor="ctr">
            <a:noAutofit/>
          </a:bodyPr>
          <a:lstStyle/>
          <a:p>
            <a:pPr>
              <a:lnSpc>
                <a:spcPct val="150000"/>
              </a:lnSpc>
            </a:pPr>
            <a:r>
              <a:rPr lang="zh-CN" altLang="zh-CN" sz="2000">
                <a:solidFill>
                  <a:srgbClr val="333333"/>
                </a:solidFill>
                <a:latin typeface="+mn-ea"/>
                <a:cs typeface="+mn-ea"/>
                <a:sym typeface="+mn-ea"/>
              </a:rPr>
              <a:t>英特尔：使用高性能的</a:t>
            </a:r>
            <a:r>
              <a:rPr lang="en-US" altLang="zh-CN" sz="2000">
                <a:solidFill>
                  <a:srgbClr val="333333"/>
                </a:solidFill>
                <a:latin typeface="+mn-ea"/>
                <a:cs typeface="+mn-ea"/>
                <a:sym typeface="+mn-ea"/>
              </a:rPr>
              <a:t>Ceph*</a:t>
            </a:r>
            <a:r>
              <a:rPr lang="zh-CN" altLang="en-US" sz="2000">
                <a:solidFill>
                  <a:srgbClr val="333333"/>
                </a:solidFill>
                <a:latin typeface="+mn-ea"/>
                <a:cs typeface="+mn-ea"/>
                <a:sym typeface="+mn-ea"/>
              </a:rPr>
              <a:t>存储方案</a:t>
            </a:r>
            <a:endParaRPr lang="zh-CN" altLang="en-US" sz="2000">
              <a:solidFill>
                <a:srgbClr val="333333"/>
              </a:solidFill>
              <a:latin typeface="+mn-ea"/>
              <a:cs typeface="+mn-ea"/>
              <a:sym typeface="+mn-ea"/>
            </a:endParaRPr>
          </a:p>
        </p:txBody>
      </p:sp>
      <p:sp>
        <p:nvSpPr>
          <p:cNvPr id="9" name="对角圆角矩形 8"/>
          <p:cNvSpPr/>
          <p:nvPr>
            <p:custDataLst>
              <p:tags r:id="rId6"/>
            </p:custDataLst>
          </p:nvPr>
        </p:nvSpPr>
        <p:spPr>
          <a:xfrm>
            <a:off x="5627053" y="3957942"/>
            <a:ext cx="380557" cy="356421"/>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endParaRPr lang="zh-CN" altLang="en-US">
              <a:latin typeface="+mn-ea"/>
            </a:endParaRPr>
          </a:p>
        </p:txBody>
      </p:sp>
      <p:sp>
        <p:nvSpPr>
          <p:cNvPr id="10" name="直角三角形 9"/>
          <p:cNvSpPr/>
          <p:nvPr>
            <p:custDataLst>
              <p:tags r:id="rId7"/>
            </p:custDataLst>
          </p:nvPr>
        </p:nvSpPr>
        <p:spPr>
          <a:xfrm>
            <a:off x="6007554" y="3958654"/>
            <a:ext cx="56277" cy="93795"/>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大模型的冲击</a:t>
            </a:r>
            <a:endParaRPr lang="zh-CN" altLang="en-US"/>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0F51185-2B8B-42E6-A36D-52C805037D2D}"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sz="half" idx="1"/>
          </p:nvPr>
        </p:nvGraphicFramePr>
        <p:xfrm>
          <a:off x="747346" y="1515388"/>
          <a:ext cx="10325100" cy="398181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2"/>
          <p:cNvSpPr>
            <a:spLocks noGrp="1"/>
          </p:cNvSpPr>
          <p:nvPr>
            <p:ph type="title"/>
          </p:nvPr>
        </p:nvSpPr>
        <p:spPr/>
        <p:txBody>
          <a:bodyPr/>
          <a:lstStyle/>
          <a:p>
            <a:r>
              <a:rPr lang="zh-CN" altLang="en-US" b="1"/>
              <a:t>产业数字化与数字产业化大背景</a:t>
            </a:r>
            <a:endParaRPr lang="zh-CN" altLang="en-US" b="1"/>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pic>
        <p:nvPicPr>
          <p:cNvPr id="2050" name="Picture 2" descr="产业数字化占比已超80%，“数据资源+产业大数据平台”驱动产业数字化_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314" y="1239432"/>
            <a:ext cx="2769577" cy="18463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7"/>
          <a:srcRect l="7023" r="10324"/>
          <a:stretch>
            <a:fillRect/>
          </a:stretch>
        </p:blipFill>
        <p:spPr>
          <a:xfrm>
            <a:off x="452314" y="3126600"/>
            <a:ext cx="1204546" cy="235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左中括号 12"/>
          <p:cNvSpPr/>
          <p:nvPr/>
        </p:nvSpPr>
        <p:spPr>
          <a:xfrm>
            <a:off x="452314" y="3276594"/>
            <a:ext cx="45719" cy="2037162"/>
          </a:xfrm>
          <a:prstGeom prst="leftBracket">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右中括号 13"/>
          <p:cNvSpPr/>
          <p:nvPr/>
        </p:nvSpPr>
        <p:spPr>
          <a:xfrm>
            <a:off x="1621000" y="3275124"/>
            <a:ext cx="45719" cy="2037600"/>
          </a:xfrm>
          <a:prstGeom prst="rightBracket">
            <a:avLst/>
          </a:prstGeom>
          <a:ln w="254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箭头: 下弧形 14"/>
          <p:cNvSpPr/>
          <p:nvPr/>
        </p:nvSpPr>
        <p:spPr>
          <a:xfrm>
            <a:off x="1837102" y="4939548"/>
            <a:ext cx="959886" cy="286870"/>
          </a:xfrm>
          <a:prstGeom prst="curvedUpArrow">
            <a:avLst/>
          </a:prstGeom>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7" name="文本框 16"/>
          <p:cNvSpPr txBox="1"/>
          <p:nvPr/>
        </p:nvSpPr>
        <p:spPr>
          <a:xfrm>
            <a:off x="2097070" y="4483427"/>
            <a:ext cx="368229" cy="646331"/>
          </a:xfrm>
          <a:prstGeom prst="rect">
            <a:avLst/>
          </a:prstGeom>
          <a:noFill/>
        </p:spPr>
        <p:txBody>
          <a:bodyPr wrap="square" rtlCol="0">
            <a:spAutoFit/>
          </a:bodyPr>
          <a:lstStyle/>
          <a:p>
            <a:r>
              <a:rPr lang="zh-CN" altLang="en-US" b="1"/>
              <a:t>推动</a:t>
            </a:r>
            <a:endParaRPr lang="zh-CN" altLang="en-US" b="1"/>
          </a:p>
        </p:txBody>
      </p:sp>
      <p:sp>
        <p:nvSpPr>
          <p:cNvPr id="19" name="文本框 18"/>
          <p:cNvSpPr txBox="1"/>
          <p:nvPr/>
        </p:nvSpPr>
        <p:spPr>
          <a:xfrm>
            <a:off x="2879813" y="4513333"/>
            <a:ext cx="684156" cy="646331"/>
          </a:xfrm>
          <a:prstGeom prst="rect">
            <a:avLst/>
          </a:prstGeom>
          <a:noFill/>
        </p:spPr>
        <p:txBody>
          <a:bodyPr wrap="square" rtlCol="0">
            <a:spAutoFit/>
          </a:bodyPr>
          <a:lstStyle/>
          <a:p>
            <a:r>
              <a:rPr lang="zh-CN" altLang="en-US" b="1"/>
              <a:t>产业变革</a:t>
            </a:r>
            <a:endParaRPr lang="zh-CN" altLang="en-US" b="1"/>
          </a:p>
        </p:txBody>
      </p:sp>
      <p:sp>
        <p:nvSpPr>
          <p:cNvPr id="22" name="箭头: 上 21"/>
          <p:cNvSpPr/>
          <p:nvPr/>
        </p:nvSpPr>
        <p:spPr>
          <a:xfrm>
            <a:off x="3082159" y="4061006"/>
            <a:ext cx="261675" cy="358588"/>
          </a:xfrm>
          <a:prstGeom prst="upArrow">
            <a:avLst/>
          </a:prstGeom>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nvSpPr>
        <p:spPr>
          <a:xfrm>
            <a:off x="2879813" y="3261286"/>
            <a:ext cx="684156" cy="646331"/>
          </a:xfrm>
          <a:prstGeom prst="rect">
            <a:avLst/>
          </a:prstGeom>
          <a:noFill/>
        </p:spPr>
        <p:txBody>
          <a:bodyPr wrap="square" rtlCol="0">
            <a:spAutoFit/>
          </a:bodyPr>
          <a:lstStyle/>
          <a:p>
            <a:r>
              <a:rPr lang="zh-CN" altLang="en-US" b="1"/>
              <a:t>市场格局</a:t>
            </a:r>
            <a:endParaRPr lang="zh-CN" altLang="en-US" b="1"/>
          </a:p>
        </p:txBody>
      </p:sp>
      <p:pic>
        <p:nvPicPr>
          <p:cNvPr id="2058" name="Picture 10" descr="区块链入门教程- 阮一峰的网络日志"/>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616" y="5269084"/>
            <a:ext cx="2116744" cy="12700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5638" y="3260228"/>
            <a:ext cx="2196352" cy="13169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2500" y="4577181"/>
            <a:ext cx="3072879" cy="18400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10860821" y="3298132"/>
            <a:ext cx="488496" cy="1200329"/>
          </a:xfrm>
          <a:prstGeom prst="rect">
            <a:avLst/>
          </a:prstGeom>
          <a:noFill/>
        </p:spPr>
        <p:txBody>
          <a:bodyPr wrap="square" rtlCol="0">
            <a:spAutoFit/>
          </a:bodyPr>
          <a:lstStyle/>
          <a:p>
            <a:r>
              <a:rPr lang="zh-CN" altLang="en-US" b="1"/>
              <a:t>隐私安全</a:t>
            </a:r>
            <a:endParaRPr lang="zh-CN" altLang="en-US" b="1"/>
          </a:p>
        </p:txBody>
      </p:sp>
      <p:graphicFrame>
        <p:nvGraphicFramePr>
          <p:cNvPr id="25" name="图示 24"/>
          <p:cNvGraphicFramePr/>
          <p:nvPr/>
        </p:nvGraphicFramePr>
        <p:xfrm>
          <a:off x="8628033" y="860612"/>
          <a:ext cx="2879143" cy="245721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1017006" y="1289316"/>
            <a:ext cx="10972800" cy="4953313"/>
          </a:xfrm>
        </p:spPr>
        <p:txBody>
          <a:bodyPr/>
          <a:lstStyle/>
          <a:p>
            <a:r>
              <a:rPr lang="en-US" altLang="zh-CN">
                <a:cs typeface="Times New Roman" panose="02020603050405020304" pitchFamily="18" charset="0"/>
              </a:rPr>
              <a:t>GPT-4</a:t>
            </a:r>
            <a:endParaRPr lang="en-US" altLang="zh-CN">
              <a:cs typeface="Times New Roman" panose="02020603050405020304" pitchFamily="18" charset="0"/>
            </a:endParaRPr>
          </a:p>
          <a:p>
            <a:pPr lvl="1"/>
            <a:r>
              <a:rPr lang="zh-CN" altLang="en-US">
                <a:solidFill>
                  <a:srgbClr val="05073B"/>
                </a:solidFill>
                <a:cs typeface="Times New Roman" panose="02020603050405020304" pitchFamily="18" charset="0"/>
              </a:rPr>
              <a:t>微软公司的</a:t>
            </a:r>
            <a:r>
              <a:rPr lang="en-US" altLang="zh-CN">
                <a:solidFill>
                  <a:srgbClr val="05073B"/>
                </a:solidFill>
                <a:cs typeface="Times New Roman" panose="02020603050405020304" pitchFamily="18" charset="0"/>
              </a:rPr>
              <a:t>OpenAI</a:t>
            </a:r>
            <a:r>
              <a:rPr lang="zh-CN" altLang="en-US">
                <a:solidFill>
                  <a:srgbClr val="05073B"/>
                </a:solidFill>
                <a:cs typeface="Times New Roman" panose="02020603050405020304" pitchFamily="18" charset="0"/>
              </a:rPr>
              <a:t>团队</a:t>
            </a:r>
            <a:endParaRPr lang="en-US" altLang="zh-CN">
              <a:solidFill>
                <a:srgbClr val="05073B"/>
              </a:solidFill>
              <a:cs typeface="Times New Roman" panose="02020603050405020304" pitchFamily="18" charset="0"/>
            </a:endParaRPr>
          </a:p>
          <a:p>
            <a:pPr lvl="1"/>
            <a:r>
              <a:rPr lang="zh-CN" altLang="en-US" b="0" i="0">
                <a:solidFill>
                  <a:srgbClr val="05073B"/>
                </a:solidFill>
                <a:effectLst/>
                <a:cs typeface="Times New Roman" panose="02020603050405020304" pitchFamily="18" charset="0"/>
              </a:rPr>
              <a:t>革命性的自然语言处理技术</a:t>
            </a:r>
            <a:endParaRPr lang="en-US" altLang="zh-CN">
              <a:solidFill>
                <a:srgbClr val="05073B"/>
              </a:solidFill>
              <a:cs typeface="Times New Roman" panose="02020603050405020304" pitchFamily="18" charset="0"/>
            </a:endParaRPr>
          </a:p>
          <a:p>
            <a:pPr lvl="1"/>
            <a:r>
              <a:rPr lang="zh-CN" altLang="en-US" b="0" i="0">
                <a:solidFill>
                  <a:srgbClr val="05073B"/>
                </a:solidFill>
                <a:effectLst/>
                <a:cs typeface="Times New Roman" panose="02020603050405020304" pitchFamily="18" charset="0"/>
              </a:rPr>
              <a:t>目前先进的大规模预训练语言模型之一</a:t>
            </a:r>
            <a:endParaRPr lang="en-US" altLang="zh-CN" b="0" i="0">
              <a:solidFill>
                <a:srgbClr val="05073B"/>
              </a:solidFill>
              <a:effectLst/>
              <a:cs typeface="Times New Roman" panose="02020603050405020304" pitchFamily="18" charset="0"/>
            </a:endParaRPr>
          </a:p>
          <a:p>
            <a:pPr lvl="1"/>
            <a:r>
              <a:rPr lang="zh-CN" altLang="en-US">
                <a:solidFill>
                  <a:srgbClr val="05073B"/>
                </a:solidFill>
                <a:cs typeface="Times New Roman" panose="02020603050405020304" pitchFamily="18" charset="0"/>
              </a:rPr>
              <a:t>具有</a:t>
            </a:r>
            <a:r>
              <a:rPr lang="en-US" altLang="zh-CN">
                <a:solidFill>
                  <a:srgbClr val="05073B"/>
                </a:solidFill>
                <a:cs typeface="Times New Roman" panose="02020603050405020304" pitchFamily="18" charset="0"/>
              </a:rPr>
              <a:t>1.8</a:t>
            </a:r>
            <a:r>
              <a:rPr lang="zh-CN" altLang="en-US">
                <a:solidFill>
                  <a:srgbClr val="05073B"/>
                </a:solidFill>
                <a:cs typeface="Times New Roman" panose="02020603050405020304" pitchFamily="18" charset="0"/>
              </a:rPr>
              <a:t>万亿个参数</a:t>
            </a:r>
            <a:endParaRPr lang="en-US" altLang="zh-CN">
              <a:solidFill>
                <a:srgbClr val="05073B"/>
              </a:solidFill>
              <a:cs typeface="Times New Roman" panose="02020603050405020304" pitchFamily="18" charset="0"/>
            </a:endParaRPr>
          </a:p>
          <a:p>
            <a:r>
              <a:rPr lang="en-US" altLang="zh-CN">
                <a:solidFill>
                  <a:srgbClr val="05073B"/>
                </a:solidFill>
                <a:cs typeface="Times New Roman" panose="02020603050405020304" pitchFamily="18" charset="0"/>
              </a:rPr>
              <a:t>Gemma</a:t>
            </a:r>
            <a:endParaRPr lang="en-US" altLang="zh-CN">
              <a:solidFill>
                <a:srgbClr val="05073B"/>
              </a:solidFill>
              <a:cs typeface="Times New Roman" panose="02020603050405020304" pitchFamily="18" charset="0"/>
            </a:endParaRPr>
          </a:p>
          <a:p>
            <a:pPr lvl="1"/>
            <a:r>
              <a:rPr lang="zh-CN" altLang="en-US">
                <a:solidFill>
                  <a:srgbClr val="05073B"/>
                </a:solidFill>
                <a:cs typeface="Times New Roman" panose="02020603050405020304" pitchFamily="18" charset="0"/>
              </a:rPr>
              <a:t>谷歌公司</a:t>
            </a:r>
            <a:endParaRPr lang="en-US" altLang="zh-CN">
              <a:solidFill>
                <a:srgbClr val="05073B"/>
              </a:solidFill>
              <a:cs typeface="Times New Roman" panose="02020603050405020304" pitchFamily="18" charset="0"/>
            </a:endParaRPr>
          </a:p>
          <a:p>
            <a:pPr lvl="1"/>
            <a:r>
              <a:rPr lang="zh-CN" altLang="en-US">
                <a:solidFill>
                  <a:srgbClr val="05073B"/>
                </a:solidFill>
                <a:cs typeface="Times New Roman" panose="02020603050405020304" pitchFamily="18" charset="0"/>
              </a:rPr>
              <a:t>在性能较差的设备上也可以运行</a:t>
            </a:r>
            <a:endParaRPr lang="en-US" altLang="zh-CN">
              <a:solidFill>
                <a:srgbClr val="05073B"/>
              </a:solidFill>
              <a:cs typeface="Times New Roman" panose="02020603050405020304" pitchFamily="18" charset="0"/>
            </a:endParaRPr>
          </a:p>
          <a:p>
            <a:pPr lvl="1"/>
            <a:r>
              <a:rPr lang="zh-CN" altLang="en-US">
                <a:solidFill>
                  <a:srgbClr val="05073B"/>
                </a:solidFill>
                <a:cs typeface="Times New Roman" panose="02020603050405020304" pitchFamily="18" charset="0"/>
              </a:rPr>
              <a:t>有</a:t>
            </a:r>
            <a:r>
              <a:rPr lang="en-US" altLang="zh-CN">
                <a:solidFill>
                  <a:srgbClr val="05073B"/>
                </a:solidFill>
                <a:cs typeface="Times New Roman" panose="02020603050405020304" pitchFamily="18" charset="0"/>
              </a:rPr>
              <a:t>20</a:t>
            </a:r>
            <a:r>
              <a:rPr lang="zh-CN" altLang="en-US">
                <a:solidFill>
                  <a:srgbClr val="05073B"/>
                </a:solidFill>
                <a:cs typeface="Times New Roman" panose="02020603050405020304" pitchFamily="18" charset="0"/>
              </a:rPr>
              <a:t>亿、</a:t>
            </a:r>
            <a:r>
              <a:rPr lang="en-US" altLang="zh-CN">
                <a:solidFill>
                  <a:srgbClr val="05073B"/>
                </a:solidFill>
                <a:cs typeface="Times New Roman" panose="02020603050405020304" pitchFamily="18" charset="0"/>
              </a:rPr>
              <a:t>70</a:t>
            </a:r>
            <a:r>
              <a:rPr lang="zh-CN" altLang="en-US">
                <a:solidFill>
                  <a:srgbClr val="05073B"/>
                </a:solidFill>
                <a:cs typeface="Times New Roman" panose="02020603050405020304" pitchFamily="18" charset="0"/>
              </a:rPr>
              <a:t>亿两种参数规模</a:t>
            </a:r>
            <a:endParaRPr lang="en-US" altLang="zh-CN">
              <a:solidFill>
                <a:srgbClr val="05073B"/>
              </a:solidFill>
              <a:cs typeface="Times New Roman" panose="02020603050405020304" pitchFamily="18" charset="0"/>
            </a:endParaRPr>
          </a:p>
          <a:p>
            <a:r>
              <a:rPr lang="en-US" altLang="zh-CN" b="0" i="0">
                <a:solidFill>
                  <a:srgbClr val="05073B"/>
                </a:solidFill>
                <a:effectLst/>
                <a:cs typeface="Times New Roman" panose="02020603050405020304" pitchFamily="18" charset="0"/>
              </a:rPr>
              <a:t>Inflection-2.5</a:t>
            </a:r>
            <a:endParaRPr lang="en-US" altLang="zh-CN" b="0" i="0">
              <a:solidFill>
                <a:srgbClr val="05073B"/>
              </a:solidFill>
              <a:effectLst/>
              <a:cs typeface="Times New Roman" panose="02020603050405020304" pitchFamily="18" charset="0"/>
            </a:endParaRPr>
          </a:p>
          <a:p>
            <a:pPr lvl="1"/>
            <a:r>
              <a:rPr lang="zh-CN" altLang="en-US">
                <a:solidFill>
                  <a:srgbClr val="05073B"/>
                </a:solidFill>
                <a:cs typeface="Times New Roman" panose="02020603050405020304" pitchFamily="18" charset="0"/>
              </a:rPr>
              <a:t>美国</a:t>
            </a:r>
            <a:r>
              <a:rPr lang="en-US" altLang="zh-CN">
                <a:solidFill>
                  <a:srgbClr val="05073B"/>
                </a:solidFill>
                <a:cs typeface="Times New Roman" panose="02020603050405020304" pitchFamily="18" charset="0"/>
              </a:rPr>
              <a:t>AI</a:t>
            </a:r>
            <a:r>
              <a:rPr lang="zh-CN" altLang="en-US">
                <a:solidFill>
                  <a:srgbClr val="05073B"/>
                </a:solidFill>
                <a:cs typeface="Times New Roman" panose="02020603050405020304" pitchFamily="18" charset="0"/>
              </a:rPr>
              <a:t>创业公司</a:t>
            </a:r>
            <a:r>
              <a:rPr lang="en-US" altLang="zh-CN" b="0" i="0">
                <a:solidFill>
                  <a:srgbClr val="05073B"/>
                </a:solidFill>
                <a:effectLst/>
                <a:cs typeface="Times New Roman" panose="02020603050405020304" pitchFamily="18" charset="0"/>
              </a:rPr>
              <a:t>Inflection AI</a:t>
            </a:r>
            <a:r>
              <a:rPr lang="zh-CN" altLang="en-US">
                <a:solidFill>
                  <a:srgbClr val="05073B"/>
                </a:solidFill>
                <a:cs typeface="Times New Roman" panose="02020603050405020304" pitchFamily="18" charset="0"/>
              </a:rPr>
              <a:t>发布的</a:t>
            </a:r>
            <a:endParaRPr lang="en-US" altLang="zh-CN" b="0" i="0">
              <a:solidFill>
                <a:srgbClr val="05073B"/>
              </a:solidFill>
              <a:effectLst/>
              <a:cs typeface="Times New Roman" panose="02020603050405020304" pitchFamily="18" charset="0"/>
            </a:endParaRPr>
          </a:p>
          <a:p>
            <a:pPr lvl="1"/>
            <a:r>
              <a:rPr lang="zh-CN" altLang="en-US" b="0" i="0">
                <a:solidFill>
                  <a:srgbClr val="05073B"/>
                </a:solidFill>
                <a:effectLst/>
                <a:cs typeface="Times New Roman" panose="02020603050405020304" pitchFamily="18" charset="0"/>
              </a:rPr>
              <a:t>编码和数学等智商领域取得了特别的进步</a:t>
            </a:r>
            <a:endParaRPr lang="en-US" altLang="zh-CN">
              <a:solidFill>
                <a:srgbClr val="05073B"/>
              </a:solidFill>
              <a:cs typeface="Times New Roman" panose="02020603050405020304" pitchFamily="18" charset="0"/>
            </a:endParaRPr>
          </a:p>
          <a:p>
            <a:r>
              <a:rPr lang="zh-CN" altLang="en-US">
                <a:solidFill>
                  <a:srgbClr val="05073B"/>
                </a:solidFill>
                <a:cs typeface="Times New Roman" panose="02020603050405020304" pitchFamily="18" charset="0"/>
              </a:rPr>
              <a:t>文心一言</a:t>
            </a:r>
            <a:endParaRPr lang="en-US" altLang="zh-CN">
              <a:solidFill>
                <a:srgbClr val="05073B"/>
              </a:solidFill>
              <a:cs typeface="Times New Roman" panose="02020603050405020304" pitchFamily="18" charset="0"/>
            </a:endParaRPr>
          </a:p>
          <a:p>
            <a:pPr lvl="1"/>
            <a:r>
              <a:rPr lang="zh-CN" altLang="en-US">
                <a:solidFill>
                  <a:srgbClr val="05073B"/>
                </a:solidFill>
                <a:cs typeface="Times New Roman" panose="02020603050405020304" pitchFamily="18" charset="0"/>
              </a:rPr>
              <a:t>百度公司发布的大模型</a:t>
            </a:r>
            <a:endParaRPr lang="en-US" altLang="zh-CN">
              <a:solidFill>
                <a:srgbClr val="05073B"/>
              </a:solidFill>
              <a:cs typeface="Times New Roman" panose="02020603050405020304" pitchFamily="18" charset="0"/>
            </a:endParaRPr>
          </a:p>
          <a:p>
            <a:pPr lvl="1"/>
            <a:endParaRPr lang="en-US" altLang="zh-CN">
              <a:solidFill>
                <a:srgbClr val="05073B"/>
              </a:solidFill>
              <a:latin typeface="-apple-system"/>
            </a:endParaRPr>
          </a:p>
          <a:p>
            <a:pPr lvl="1"/>
            <a:endParaRPr lang="en-US" altLang="zh-CN">
              <a:solidFill>
                <a:srgbClr val="05073B"/>
              </a:solidFill>
              <a:latin typeface="-apple-system"/>
            </a:endParaRPr>
          </a:p>
          <a:p>
            <a:pPr lvl="1"/>
            <a:endParaRPr lang="zh-CN" altLang="en-US"/>
          </a:p>
        </p:txBody>
      </p:sp>
      <p:sp>
        <p:nvSpPr>
          <p:cNvPr id="3" name="标题 2"/>
          <p:cNvSpPr>
            <a:spLocks noGrp="1"/>
          </p:cNvSpPr>
          <p:nvPr>
            <p:ph type="title"/>
          </p:nvPr>
        </p:nvSpPr>
        <p:spPr/>
        <p:txBody>
          <a:bodyPr/>
          <a:lstStyle/>
          <a:p>
            <a:r>
              <a:rPr lang="zh-CN" altLang="en-US"/>
              <a:t>大模型介绍</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7783" t="10799" r="7934" b="15906"/>
          <a:stretch>
            <a:fillRect/>
          </a:stretch>
        </p:blipFill>
        <p:spPr bwMode="auto">
          <a:xfrm>
            <a:off x="7017363" y="658714"/>
            <a:ext cx="3558012" cy="154709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a:stretch>
            <a:fillRect/>
          </a:stretch>
        </p:blipFill>
        <p:spPr>
          <a:xfrm>
            <a:off x="6928039" y="2194922"/>
            <a:ext cx="3556800" cy="2000700"/>
          </a:xfrm>
          <a:prstGeom prst="rect">
            <a:avLst/>
          </a:prstGeom>
          <a:ln>
            <a:noFill/>
          </a:ln>
          <a:effectLst>
            <a:softEdge rad="112500"/>
          </a:effectLst>
        </p:spPr>
      </p:pic>
      <p:pic>
        <p:nvPicPr>
          <p:cNvPr id="9" name="图片 8"/>
          <p:cNvPicPr>
            <a:picLocks noChangeAspect="1"/>
          </p:cNvPicPr>
          <p:nvPr/>
        </p:nvPicPr>
        <p:blipFill>
          <a:blip r:embed="rId3"/>
          <a:stretch>
            <a:fillRect/>
          </a:stretch>
        </p:blipFill>
        <p:spPr>
          <a:xfrm>
            <a:off x="6928039" y="4156770"/>
            <a:ext cx="3556800" cy="2223000"/>
          </a:xfrm>
          <a:prstGeom prst="rect">
            <a:avLst/>
          </a:prstGeom>
          <a:ln>
            <a:noFill/>
          </a:ln>
          <a:effectLst>
            <a:softEdge rad="11250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half" idx="1"/>
          </p:nvPr>
        </p:nvGraphicFramePr>
        <p:xfrm>
          <a:off x="609600" y="1267722"/>
          <a:ext cx="10972800" cy="495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2"/>
          <p:cNvSpPr>
            <a:spLocks noGrp="1"/>
          </p:cNvSpPr>
          <p:nvPr>
            <p:ph type="title"/>
          </p:nvPr>
        </p:nvSpPr>
        <p:spPr/>
        <p:txBody>
          <a:bodyPr/>
          <a:lstStyle/>
          <a:p>
            <a:r>
              <a:rPr lang="zh-CN" altLang="en-US"/>
              <a:t>大模型特点</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1" y="602838"/>
            <a:ext cx="10972799" cy="679751"/>
          </a:xfrm>
        </p:spPr>
        <p:txBody>
          <a:bodyPr/>
          <a:lstStyle/>
          <a:p>
            <a:r>
              <a:rPr lang="zh-CN" altLang="en-US"/>
              <a:t>大模型对金融的行业的冲击</a:t>
            </a:r>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aphicFrame>
        <p:nvGraphicFramePr>
          <p:cNvPr id="9" name="内容占位符 8"/>
          <p:cNvGraphicFramePr>
            <a:graphicFrameLocks noGrp="1"/>
          </p:cNvGraphicFramePr>
          <p:nvPr>
            <p:ph sz="half" idx="1"/>
          </p:nvPr>
        </p:nvGraphicFramePr>
        <p:xfrm>
          <a:off x="609600" y="1376363"/>
          <a:ext cx="10972800" cy="495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图计算在金融领域的应用</a:t>
            </a:r>
            <a:endParaRPr lang="zh-CN" altLang="en-US"/>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0F51185-2B8B-42E6-A36D-52C805037D2D}"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金融风控在金融领域中扮演着至关重要的角色，它的有效实施可以帮助金融机构</a:t>
            </a:r>
            <a:r>
              <a:rPr lang="zh-CN" altLang="en-US" b="1" dirty="0">
                <a:solidFill>
                  <a:srgbClr val="FF0000"/>
                </a:solidFill>
                <a:sym typeface="+mn-ea"/>
              </a:rPr>
              <a:t>降低风险</a:t>
            </a:r>
            <a:r>
              <a:rPr lang="zh-CN" altLang="en-US" b="1" dirty="0">
                <a:sym typeface="+mn-ea"/>
              </a:rPr>
              <a:t>并</a:t>
            </a:r>
            <a:r>
              <a:rPr lang="zh-CN" altLang="en-US" b="1" dirty="0">
                <a:solidFill>
                  <a:srgbClr val="FF0000"/>
                </a:solidFill>
                <a:sym typeface="+mn-ea"/>
              </a:rPr>
              <a:t>保护投资者利益</a:t>
            </a:r>
            <a:r>
              <a:rPr lang="zh-CN" altLang="en-US" b="1" dirty="0">
                <a:sym typeface="+mn-ea"/>
              </a:rPr>
              <a:t>。</a:t>
            </a:r>
            <a:endParaRPr lang="zh-CN" altLang="en-US"/>
          </a:p>
        </p:txBody>
      </p:sp>
      <p:sp>
        <p:nvSpPr>
          <p:cNvPr id="5" name="标题 4"/>
          <p:cNvSpPr>
            <a:spLocks noGrp="1"/>
          </p:cNvSpPr>
          <p:nvPr>
            <p:ph type="title"/>
          </p:nvPr>
        </p:nvSpPr>
        <p:spPr/>
        <p:txBody>
          <a:bodyPr/>
          <a:p>
            <a:r>
              <a:rPr lang="zh-CN" altLang="en-US" dirty="0">
                <a:sym typeface="+mn-ea"/>
              </a:rPr>
              <a:t>金融风控是金融数据分析的重要领域</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8" name="矩形 1"/>
          <p:cNvSpPr>
            <a:spLocks noChangeArrowheads="1"/>
          </p:cNvSpPr>
          <p:nvPr>
            <p:custDataLst>
              <p:tags r:id="rId1"/>
            </p:custDataLst>
          </p:nvPr>
        </p:nvSpPr>
        <p:spPr bwMode="auto">
          <a:xfrm>
            <a:off x="708025" y="3936365"/>
            <a:ext cx="3551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algn="ctr">
              <a:spcBef>
                <a:spcPct val="0"/>
              </a:spcBef>
              <a:buClrTx/>
              <a:buSzTx/>
              <a:buFont typeface="Wingdings 3" panose="05040102010807070707" pitchFamily="2" charset="2"/>
              <a:buNone/>
            </a:pPr>
            <a:r>
              <a:rPr kumimoji="0" lang="zh-CN" sz="2000" dirty="0">
                <a:latin typeface="Times New Roman" panose="02020603050405020304" pitchFamily="18" charset="0"/>
                <a:ea typeface="宋体" panose="02010600030101010101" pitchFamily="2" charset="-122"/>
                <a:cs typeface="Times New Roman" panose="02020603050405020304" pitchFamily="18" charset="0"/>
              </a:rPr>
              <a:t>2008年全球金融危机</a:t>
            </a:r>
            <a:endParaRPr kumimoji="0" 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19"/>
          <p:cNvSpPr>
            <a:spLocks noChangeArrowheads="1"/>
          </p:cNvSpPr>
          <p:nvPr>
            <p:custDataLst>
              <p:tags r:id="rId2"/>
            </p:custDataLst>
          </p:nvPr>
        </p:nvSpPr>
        <p:spPr bwMode="auto">
          <a:xfrm>
            <a:off x="728980" y="2195195"/>
            <a:ext cx="3509645" cy="3981450"/>
          </a:xfrm>
          <a:prstGeom prst="rect">
            <a:avLst/>
          </a:prstGeom>
          <a:noFill/>
          <a:ln w="19050">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矩形 1"/>
          <p:cNvSpPr>
            <a:spLocks noChangeArrowheads="1"/>
          </p:cNvSpPr>
          <p:nvPr>
            <p:custDataLst>
              <p:tags r:id="rId3"/>
            </p:custDataLst>
          </p:nvPr>
        </p:nvSpPr>
        <p:spPr bwMode="auto">
          <a:xfrm>
            <a:off x="810578" y="4363085"/>
            <a:ext cx="33464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indent="0" algn="l">
              <a:buClrTx/>
              <a:buSzTx/>
              <a:buNone/>
            </a:pPr>
            <a:r>
              <a:rPr kumimoji="0" lang="zh-CN" sz="1800" dirty="0">
                <a:latin typeface="Times New Roman" panose="02020603050405020304" pitchFamily="18" charset="0"/>
                <a:ea typeface="宋体" panose="02010600030101010101" pitchFamily="2" charset="-122"/>
                <a:cs typeface="Times New Roman" panose="02020603050405020304" pitchFamily="18" charset="0"/>
              </a:rPr>
              <a:t>2007</a:t>
            </a:r>
            <a:r>
              <a:rPr kumimoji="0"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kumimoji="0" lang="zh-CN" sz="1800" dirty="0">
                <a:latin typeface="Times New Roman" panose="02020603050405020304" pitchFamily="18" charset="0"/>
                <a:ea typeface="宋体" panose="02010600030101010101" pitchFamily="2" charset="-122"/>
                <a:cs typeface="Times New Roman" panose="02020603050405020304" pitchFamily="18" charset="0"/>
              </a:rPr>
              <a:t>2008年美国房贷市场崩溃引发的</a:t>
            </a:r>
            <a:r>
              <a:rPr kumimoji="0" 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全球金融危机</a:t>
            </a:r>
            <a:r>
              <a:rPr kumimoji="0" lang="zh-CN" sz="1800" dirty="0">
                <a:latin typeface="Times New Roman" panose="02020603050405020304" pitchFamily="18" charset="0"/>
                <a:ea typeface="宋体" panose="02010600030101010101" pitchFamily="2" charset="-122"/>
                <a:cs typeface="Times New Roman" panose="02020603050405020304" pitchFamily="18" charset="0"/>
              </a:rPr>
              <a:t>，国际货币基金组织估计，全球金融机构的坏账损失达 </a:t>
            </a:r>
            <a:r>
              <a:rPr kumimoji="0" 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1.5 万亿美元</a:t>
            </a:r>
            <a:r>
              <a:rPr kumimoji="0" lang="zh-CN" sz="180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1190308" y="2308860"/>
            <a:ext cx="2586990" cy="1627505"/>
          </a:xfrm>
          <a:prstGeom prst="rect">
            <a:avLst/>
          </a:prstGeom>
        </p:spPr>
      </p:pic>
      <p:sp>
        <p:nvSpPr>
          <p:cNvPr id="12" name="矩形 1"/>
          <p:cNvSpPr>
            <a:spLocks noChangeArrowheads="1"/>
          </p:cNvSpPr>
          <p:nvPr>
            <p:custDataLst>
              <p:tags r:id="rId5"/>
            </p:custDataLst>
          </p:nvPr>
        </p:nvSpPr>
        <p:spPr bwMode="auto">
          <a:xfrm>
            <a:off x="4386580" y="3936365"/>
            <a:ext cx="3551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algn="ctr">
              <a:spcBef>
                <a:spcPct val="0"/>
              </a:spcBef>
              <a:buClrTx/>
              <a:buSzTx/>
              <a:buFont typeface="Wingdings 3" panose="05040102010807070707" pitchFamily="2" charset="2"/>
              <a:buNone/>
            </a:pPr>
            <a:r>
              <a:rPr kumimoji="0" lang="zh-CN" sz="2000" dirty="0">
                <a:latin typeface="宋体" panose="02010600030101010101" pitchFamily="2" charset="-122"/>
                <a:ea typeface="宋体" panose="02010600030101010101" pitchFamily="2" charset="-122"/>
                <a:cs typeface="Arial Rounded MT Bold" panose="020F0704030504030204" charset="0"/>
              </a:rPr>
              <a:t>安然事件</a:t>
            </a:r>
            <a:endParaRPr kumimoji="0" lang="zh-CN" sz="2000" dirty="0">
              <a:latin typeface="宋体" panose="02010600030101010101" pitchFamily="2" charset="-122"/>
              <a:ea typeface="宋体" panose="02010600030101010101" pitchFamily="2" charset="-122"/>
              <a:cs typeface="Arial Rounded MT Bold" panose="020F0704030504030204" charset="0"/>
            </a:endParaRPr>
          </a:p>
        </p:txBody>
      </p:sp>
      <p:sp>
        <p:nvSpPr>
          <p:cNvPr id="13" name="矩形 19"/>
          <p:cNvSpPr>
            <a:spLocks noChangeArrowheads="1"/>
          </p:cNvSpPr>
          <p:nvPr>
            <p:custDataLst>
              <p:tags r:id="rId6"/>
            </p:custDataLst>
          </p:nvPr>
        </p:nvSpPr>
        <p:spPr bwMode="auto">
          <a:xfrm>
            <a:off x="4407535" y="2195195"/>
            <a:ext cx="3509645" cy="3981450"/>
          </a:xfrm>
          <a:prstGeom prst="rect">
            <a:avLst/>
          </a:prstGeom>
          <a:noFill/>
          <a:ln w="19050">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矩形 1"/>
          <p:cNvSpPr>
            <a:spLocks noChangeArrowheads="1"/>
          </p:cNvSpPr>
          <p:nvPr>
            <p:custDataLst>
              <p:tags r:id="rId7"/>
            </p:custDataLst>
          </p:nvPr>
        </p:nvSpPr>
        <p:spPr bwMode="auto">
          <a:xfrm>
            <a:off x="4489133" y="4363085"/>
            <a:ext cx="33464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indent="0" algn="l">
              <a:buClrTx/>
              <a:buSzTx/>
              <a:buNone/>
            </a:pPr>
            <a:r>
              <a:rPr kumimoji="0" sz="1800" dirty="0">
                <a:latin typeface="Times New Roman" panose="02020603050405020304" pitchFamily="18" charset="0"/>
                <a:ea typeface="宋体" panose="02010600030101010101" pitchFamily="2" charset="-122"/>
                <a:cs typeface="Times New Roman" panose="02020603050405020304" pitchFamily="18" charset="0"/>
              </a:rPr>
              <a:t>这家拥有</a:t>
            </a:r>
            <a:r>
              <a:rPr kumimoji="0"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上千亿</a:t>
            </a:r>
            <a:r>
              <a:rPr kumimoji="0" sz="1800" dirty="0">
                <a:latin typeface="Times New Roman" panose="02020603050405020304" pitchFamily="18" charset="0"/>
                <a:ea typeface="宋体" panose="02010600030101010101" pitchFamily="2" charset="-122"/>
                <a:cs typeface="Times New Roman" panose="02020603050405020304" pitchFamily="18" charset="0"/>
              </a:rPr>
              <a:t>资产的公司却在2002年几周内宣布破产，</a:t>
            </a:r>
            <a:r>
              <a:rPr kumimoji="0" lang="en-US" sz="1800" dirty="0">
                <a:latin typeface="Times New Roman" panose="02020603050405020304" pitchFamily="18" charset="0"/>
                <a:ea typeface="宋体" panose="02010600030101010101" pitchFamily="2" charset="-122"/>
                <a:cs typeface="Times New Roman" panose="02020603050405020304" pitchFamily="18" charset="0"/>
              </a:rPr>
              <a:t> </a:t>
            </a:r>
            <a:r>
              <a:rPr kumimoji="0" sz="1800" dirty="0">
                <a:latin typeface="Times New Roman" panose="02020603050405020304" pitchFamily="18" charset="0"/>
                <a:ea typeface="宋体" panose="02010600030101010101" pitchFamily="2" charset="-122"/>
                <a:cs typeface="Times New Roman" panose="02020603050405020304" pitchFamily="18" charset="0"/>
              </a:rPr>
              <a:t>缺乏有效的风险管理和监管导致了安然公司内部的腐败和违法行为长期存在，最终引发了公司的崩溃。</a:t>
            </a:r>
            <a:endParaRPr kumimoji="0"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
          <p:cNvSpPr>
            <a:spLocks noChangeArrowheads="1"/>
          </p:cNvSpPr>
          <p:nvPr>
            <p:custDataLst>
              <p:tags r:id="rId8"/>
            </p:custDataLst>
          </p:nvPr>
        </p:nvSpPr>
        <p:spPr bwMode="auto">
          <a:xfrm>
            <a:off x="8086725" y="3936365"/>
            <a:ext cx="3551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algn="ctr">
              <a:spcBef>
                <a:spcPct val="0"/>
              </a:spcBef>
              <a:buClrTx/>
              <a:buSzTx/>
              <a:buFont typeface="Wingdings 3" panose="05040102010807070707" pitchFamily="2" charset="2"/>
              <a:buNone/>
            </a:pPr>
            <a:r>
              <a:rPr kumimoji="0" lang="zh-CN" sz="2000" dirty="0">
                <a:latin typeface="宋体" panose="02010600030101010101" pitchFamily="2" charset="-122"/>
                <a:ea typeface="宋体" panose="02010600030101010101" pitchFamily="2" charset="-122"/>
                <a:cs typeface="Arial Rounded MT Bold" panose="020F0704030504030204" charset="0"/>
              </a:rPr>
              <a:t>欧债危机</a:t>
            </a:r>
            <a:endParaRPr kumimoji="0" lang="zh-CN" sz="2000" dirty="0">
              <a:latin typeface="宋体" panose="02010600030101010101" pitchFamily="2" charset="-122"/>
              <a:ea typeface="宋体" panose="02010600030101010101" pitchFamily="2" charset="-122"/>
              <a:cs typeface="Arial Rounded MT Bold" panose="020F0704030504030204" charset="0"/>
            </a:endParaRPr>
          </a:p>
        </p:txBody>
      </p:sp>
      <p:sp>
        <p:nvSpPr>
          <p:cNvPr id="16" name="矩形 19"/>
          <p:cNvSpPr>
            <a:spLocks noChangeArrowheads="1"/>
          </p:cNvSpPr>
          <p:nvPr>
            <p:custDataLst>
              <p:tags r:id="rId9"/>
            </p:custDataLst>
          </p:nvPr>
        </p:nvSpPr>
        <p:spPr bwMode="auto">
          <a:xfrm>
            <a:off x="8107680" y="2195195"/>
            <a:ext cx="3509645" cy="3981450"/>
          </a:xfrm>
          <a:prstGeom prst="rect">
            <a:avLst/>
          </a:prstGeom>
          <a:noFill/>
          <a:ln w="19050">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矩形 1"/>
          <p:cNvSpPr>
            <a:spLocks noChangeArrowheads="1"/>
          </p:cNvSpPr>
          <p:nvPr>
            <p:custDataLst>
              <p:tags r:id="rId10"/>
            </p:custDataLst>
          </p:nvPr>
        </p:nvSpPr>
        <p:spPr bwMode="auto">
          <a:xfrm>
            <a:off x="8189278" y="4363085"/>
            <a:ext cx="33464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ts val="600"/>
              </a:spcBef>
              <a:buClr>
                <a:schemeClr val="accent1"/>
              </a:buClr>
              <a:buSzPct val="76000"/>
              <a:buFont typeface="Wingdings 3" panose="05040102010807070707" pitchFamily="2" charset="2"/>
              <a:buChar char=""/>
              <a:defRPr kumimoji="1" sz="2600">
                <a:solidFill>
                  <a:schemeClr val="tx1"/>
                </a:solidFill>
                <a:latin typeface="Gill Sans MT" panose="020B0502020104020203" pitchFamily="34" charset="0"/>
                <a:ea typeface="微软雅黑" panose="020B050302020402020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2" charset="2"/>
              <a:buChar char=""/>
              <a:defRPr kumimoji="1" sz="2300">
                <a:solidFill>
                  <a:schemeClr val="tx2"/>
                </a:solidFill>
                <a:latin typeface="Gill Sans MT" panose="020B0502020104020203" pitchFamily="34" charset="0"/>
                <a:ea typeface="微软雅黑" panose="020B050302020402020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kumimoji="1" sz="2000">
                <a:solidFill>
                  <a:schemeClr val="tx1"/>
                </a:solidFill>
                <a:latin typeface="Gill Sans MT" panose="020B0502020104020203" pitchFamily="34" charset="0"/>
                <a:ea typeface="微软雅黑" panose="020B050302020402020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kumimoji="1" sz="1600">
                <a:solidFill>
                  <a:schemeClr val="tx1"/>
                </a:solidFill>
                <a:latin typeface="Gill Sans MT" panose="020B0502020104020203" pitchFamily="34" charset="0"/>
                <a:ea typeface="微软雅黑" panose="020B0503020204020204" charset="-122"/>
                <a:sym typeface="Times New Roman" panose="02020603050405020304" pitchFamily="18" charset="0"/>
              </a:defRPr>
            </a:lvl9pPr>
          </a:lstStyle>
          <a:p>
            <a:pPr indent="0" algn="l">
              <a:buClrTx/>
              <a:buSzTx/>
              <a:buNone/>
            </a:pPr>
            <a:r>
              <a:rPr kumimoji="0" sz="1800" dirty="0">
                <a:latin typeface="Times New Roman" panose="02020603050405020304" pitchFamily="18" charset="0"/>
                <a:ea typeface="宋体" panose="02010600030101010101" pitchFamily="2" charset="-122"/>
                <a:cs typeface="Times New Roman" panose="02020603050405020304" pitchFamily="18" charset="0"/>
              </a:rPr>
              <a:t>欧债危机起因于欧洲多国高负债、赤字和经济疲软，引发了市场对债务的担忧</a:t>
            </a:r>
            <a:r>
              <a:rPr kumimoji="0" lang="zh-CN" sz="1800" dirty="0">
                <a:latin typeface="Times New Roman" panose="02020603050405020304" pitchFamily="18" charset="0"/>
                <a:ea typeface="宋体" panose="02010600030101010101" pitchFamily="2" charset="-122"/>
                <a:cs typeface="Times New Roman" panose="02020603050405020304" pitchFamily="18" charset="0"/>
              </a:rPr>
              <a:t>。估算出</a:t>
            </a:r>
            <a:r>
              <a:rPr kumimoji="0" sz="1800" dirty="0">
                <a:latin typeface="Times New Roman" panose="02020603050405020304" pitchFamily="18" charset="0"/>
                <a:ea typeface="宋体" panose="02010600030101010101" pitchFamily="2" charset="-122"/>
                <a:cs typeface="Times New Roman" panose="02020603050405020304" pitchFamily="18" charset="0"/>
              </a:rPr>
              <a:t>全球企业在此次欧债危机中损失近</a:t>
            </a:r>
            <a:r>
              <a:rPr kumimoji="0"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2万亿美元</a:t>
            </a:r>
            <a:r>
              <a:rPr kumimoji="0" sz="1800" dirty="0">
                <a:latin typeface="Times New Roman" panose="02020603050405020304" pitchFamily="18" charset="0"/>
                <a:ea typeface="宋体" panose="02010600030101010101" pitchFamily="2" charset="-122"/>
                <a:cs typeface="Times New Roman" panose="02020603050405020304" pitchFamily="18" charset="0"/>
              </a:rPr>
              <a:t>。</a:t>
            </a:r>
            <a:endParaRPr kumimoji="0"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custDataLst>
              <p:tags r:id="rId11"/>
            </p:custDataLst>
          </p:nvPr>
        </p:nvPicPr>
        <p:blipFill>
          <a:blip r:embed="rId12"/>
          <a:stretch>
            <a:fillRect/>
          </a:stretch>
        </p:blipFill>
        <p:spPr>
          <a:xfrm>
            <a:off x="5356225" y="2308860"/>
            <a:ext cx="1612265" cy="1591945"/>
          </a:xfrm>
          <a:prstGeom prst="rect">
            <a:avLst/>
          </a:prstGeom>
        </p:spPr>
      </p:pic>
      <p:pic>
        <p:nvPicPr>
          <p:cNvPr id="19" name="图片 18"/>
          <p:cNvPicPr>
            <a:picLocks noChangeAspect="1"/>
          </p:cNvPicPr>
          <p:nvPr>
            <p:custDataLst>
              <p:tags r:id="rId13"/>
            </p:custDataLst>
          </p:nvPr>
        </p:nvPicPr>
        <p:blipFill>
          <a:blip r:embed="rId14"/>
          <a:stretch>
            <a:fillRect/>
          </a:stretch>
        </p:blipFill>
        <p:spPr>
          <a:xfrm>
            <a:off x="8594090" y="2308860"/>
            <a:ext cx="2536825" cy="16275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图在金融业务中能天然地表达和处理复杂的关联关系</a:t>
            </a:r>
            <a:endParaRPr lang="zh-CN" altLang="en-US"/>
          </a:p>
        </p:txBody>
      </p:sp>
      <p:sp>
        <p:nvSpPr>
          <p:cNvPr id="5" name="标题 4"/>
          <p:cNvSpPr>
            <a:spLocks noGrp="1"/>
          </p:cNvSpPr>
          <p:nvPr>
            <p:ph type="title"/>
          </p:nvPr>
        </p:nvSpPr>
        <p:spPr/>
        <p:txBody>
          <a:bodyPr/>
          <a:p>
            <a:r>
              <a:rPr lang="zh-CN" altLang="en-US" dirty="0">
                <a:sym typeface="+mn-ea"/>
              </a:rPr>
              <a:t>图模型在金融领域的适用性</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6" name="文本框 5"/>
          <p:cNvSpPr txBox="1"/>
          <p:nvPr/>
        </p:nvSpPr>
        <p:spPr>
          <a:xfrm>
            <a:off x="1234123" y="1760855"/>
            <a:ext cx="3938270" cy="423545"/>
          </a:xfrm>
          <a:prstGeom prst="rect">
            <a:avLst/>
          </a:prstGeom>
          <a:noFill/>
        </p:spPr>
        <p:txBody>
          <a:bodyPr wrap="square" rtlCol="0" anchor="t">
            <a:spAutoFit/>
          </a:bodyPr>
          <a:p>
            <a:pPr indent="0" algn="ctr">
              <a:lnSpc>
                <a:spcPct val="120000"/>
              </a:lnSpc>
              <a:spcBef>
                <a:spcPts val="0"/>
              </a:spcBef>
              <a:buClr>
                <a:schemeClr val="tx1"/>
              </a:buClr>
              <a:buSzTx/>
              <a:buFont typeface="Wingdings" panose="05000000000000000000" pitchFamily="2" charset="2"/>
              <a:buNone/>
            </a:pPr>
            <a:r>
              <a:rPr lang="zh-CN" altLang="en-US" dirty="0">
                <a:latin typeface="宋体" panose="02010600030101010101" pitchFamily="2" charset="-122"/>
                <a:ea typeface="宋体" panose="02010600030101010101" pitchFamily="2" charset="-122"/>
              </a:rPr>
              <a:t>图结构是真实世界最自然的表达</a:t>
            </a:r>
            <a:endParaRPr lang="zh-CN" altLang="en-US" dirty="0">
              <a:latin typeface="宋体" panose="02010600030101010101" pitchFamily="2" charset="-122"/>
              <a:ea typeface="宋体" panose="02010600030101010101" pitchFamily="2" charset="-122"/>
            </a:endParaRPr>
          </a:p>
        </p:txBody>
      </p:sp>
      <p:pic>
        <p:nvPicPr>
          <p:cNvPr id="7" name="图片 6"/>
          <p:cNvPicPr>
            <a:picLocks noChangeAspect="1"/>
          </p:cNvPicPr>
          <p:nvPr>
            <p:custDataLst>
              <p:tags r:id="rId1"/>
            </p:custDataLst>
          </p:nvPr>
        </p:nvPicPr>
        <p:blipFill>
          <a:blip r:embed="rId2"/>
          <a:stretch>
            <a:fillRect/>
          </a:stretch>
        </p:blipFill>
        <p:spPr>
          <a:xfrm>
            <a:off x="1008063" y="2184400"/>
            <a:ext cx="4390390" cy="4088130"/>
          </a:xfrm>
          <a:prstGeom prst="rect">
            <a:avLst/>
          </a:prstGeom>
        </p:spPr>
      </p:pic>
      <p:sp>
        <p:nvSpPr>
          <p:cNvPr id="8" name="矩形 6"/>
          <p:cNvSpPr/>
          <p:nvPr>
            <p:custDataLst>
              <p:tags r:id="rId3"/>
            </p:custDataLst>
          </p:nvPr>
        </p:nvSpPr>
        <p:spPr>
          <a:xfrm>
            <a:off x="894080" y="2184400"/>
            <a:ext cx="4618355" cy="411797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9" name="文本框 8"/>
          <p:cNvSpPr txBox="1"/>
          <p:nvPr>
            <p:custDataLst>
              <p:tags r:id="rId4"/>
            </p:custDataLst>
          </p:nvPr>
        </p:nvSpPr>
        <p:spPr>
          <a:xfrm>
            <a:off x="6271895" y="1760855"/>
            <a:ext cx="4617720" cy="423545"/>
          </a:xfrm>
          <a:prstGeom prst="rect">
            <a:avLst/>
          </a:prstGeom>
          <a:noFill/>
        </p:spPr>
        <p:txBody>
          <a:bodyPr wrap="square" rtlCol="0" anchor="t">
            <a:spAutoFit/>
          </a:bodyPr>
          <a:p>
            <a:pPr indent="0" algn="ctr">
              <a:lnSpc>
                <a:spcPct val="120000"/>
              </a:lnSpc>
              <a:spcBef>
                <a:spcPts val="0"/>
              </a:spcBef>
              <a:buClr>
                <a:schemeClr val="tx1"/>
              </a:buClr>
              <a:buSzTx/>
              <a:buFont typeface="Wingdings" panose="05000000000000000000" pitchFamily="2" charset="2"/>
              <a:buNone/>
            </a:pPr>
            <a:r>
              <a:rPr lang="zh-CN" altLang="en-US" dirty="0">
                <a:latin typeface="宋体" panose="02010600030101010101" pitchFamily="2" charset="-122"/>
                <a:ea typeface="宋体" panose="02010600030101010101" pitchFamily="2" charset="-122"/>
              </a:rPr>
              <a:t>图技术擅长处理有复杂关联的业务场景</a:t>
            </a:r>
            <a:endParaRPr lang="zh-CN" altLang="en-US" dirty="0">
              <a:latin typeface="宋体" panose="02010600030101010101" pitchFamily="2" charset="-122"/>
              <a:ea typeface="宋体" panose="02010600030101010101" pitchFamily="2" charset="-122"/>
            </a:endParaRPr>
          </a:p>
        </p:txBody>
      </p:sp>
      <p:sp>
        <p:nvSpPr>
          <p:cNvPr id="11" name="矩形 6"/>
          <p:cNvSpPr/>
          <p:nvPr>
            <p:custDataLst>
              <p:tags r:id="rId5"/>
            </p:custDataLst>
          </p:nvPr>
        </p:nvSpPr>
        <p:spPr>
          <a:xfrm>
            <a:off x="6271895" y="2184400"/>
            <a:ext cx="4618355" cy="411797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2" name="文本框 11"/>
          <p:cNvSpPr txBox="1"/>
          <p:nvPr/>
        </p:nvSpPr>
        <p:spPr>
          <a:xfrm>
            <a:off x="6611938" y="2195195"/>
            <a:ext cx="3938270" cy="645160"/>
          </a:xfrm>
          <a:prstGeom prst="rect">
            <a:avLst/>
          </a:prstGeom>
          <a:noFill/>
        </p:spPr>
        <p:txBody>
          <a:bodyPr wrap="square" rtlCol="0" anchor="t">
            <a:spAutoFit/>
          </a:bodyPr>
          <a:p>
            <a:pPr algn="ctr"/>
            <a:r>
              <a:rPr lang="zh-CN" altLang="en-US"/>
              <a:t>产品繁多、场景复杂、时效要求</a:t>
            </a:r>
            <a:endParaRPr lang="zh-CN" altLang="en-US"/>
          </a:p>
          <a:p>
            <a:pPr algn="ctr"/>
            <a:r>
              <a:rPr lang="zh-CN" altLang="en-US"/>
              <a:t>……</a:t>
            </a:r>
            <a:endParaRPr lang="zh-CN" altLang="en-US"/>
          </a:p>
        </p:txBody>
      </p:sp>
      <p:sp>
        <p:nvSpPr>
          <p:cNvPr id="13" name="下箭头 12"/>
          <p:cNvSpPr/>
          <p:nvPr/>
        </p:nvSpPr>
        <p:spPr>
          <a:xfrm>
            <a:off x="8184833" y="2793365"/>
            <a:ext cx="792480" cy="9842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6"/>
            </p:custDataLst>
          </p:nvPr>
        </p:nvSpPr>
        <p:spPr>
          <a:xfrm>
            <a:off x="6611938" y="3826510"/>
            <a:ext cx="3938270" cy="645160"/>
          </a:xfrm>
          <a:prstGeom prst="rect">
            <a:avLst/>
          </a:prstGeom>
          <a:noFill/>
        </p:spPr>
        <p:txBody>
          <a:bodyPr wrap="square" rtlCol="0" anchor="t">
            <a:spAutoFit/>
          </a:bodyPr>
          <a:p>
            <a:pPr algn="ctr"/>
            <a:r>
              <a:rPr lang="zh-CN" altLang="en-US"/>
              <a:t>单一维度数据局限性</a:t>
            </a:r>
            <a:endParaRPr lang="zh-CN" altLang="en-US"/>
          </a:p>
          <a:p>
            <a:pPr algn="ctr"/>
            <a:r>
              <a:rPr lang="zh-CN" altLang="en-US"/>
              <a:t>JOIN关联分析，效率低</a:t>
            </a:r>
            <a:endParaRPr lang="zh-CN" altLang="en-US"/>
          </a:p>
        </p:txBody>
      </p:sp>
      <p:sp>
        <p:nvSpPr>
          <p:cNvPr id="15" name="下箭头 14"/>
          <p:cNvSpPr/>
          <p:nvPr>
            <p:custDataLst>
              <p:tags r:id="rId7"/>
            </p:custDataLst>
          </p:nvPr>
        </p:nvSpPr>
        <p:spPr>
          <a:xfrm>
            <a:off x="8184833" y="4520565"/>
            <a:ext cx="792480" cy="9842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8"/>
            </p:custDataLst>
          </p:nvPr>
        </p:nvSpPr>
        <p:spPr>
          <a:xfrm>
            <a:off x="6611938" y="5662295"/>
            <a:ext cx="3938270" cy="645160"/>
          </a:xfrm>
          <a:prstGeom prst="rect">
            <a:avLst/>
          </a:prstGeom>
          <a:noFill/>
        </p:spPr>
        <p:txBody>
          <a:bodyPr wrap="square" rtlCol="0" anchor="t">
            <a:spAutoFit/>
          </a:bodyPr>
          <a:p>
            <a:pPr algn="ctr"/>
            <a:r>
              <a:rPr lang="zh-CN" altLang="en-US"/>
              <a:t>超大规模、计算能力、统一管理</a:t>
            </a:r>
            <a:endParaRPr lang="zh-CN" altLang="en-US"/>
          </a:p>
          <a:p>
            <a:pPr algn="ctr"/>
            <a:r>
              <a:rPr lang="zh-CN" altLang="en-US"/>
              <a:t>……</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1B99F44-D88B-4372-8D36-67402455DAA2}"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2" name="文本框 1"/>
          <p:cNvSpPr txBox="1"/>
          <p:nvPr/>
        </p:nvSpPr>
        <p:spPr>
          <a:xfrm>
            <a:off x="284009" y="601079"/>
            <a:ext cx="5103780" cy="523220"/>
          </a:xfrm>
          <a:prstGeom prst="rect">
            <a:avLst/>
          </a:prstGeom>
          <a:noFill/>
        </p:spPr>
        <p:txBody>
          <a:bodyPr wrap="square">
            <a:spAutoFit/>
          </a:bodyPr>
          <a:lstStyle/>
          <a:p>
            <a:r>
              <a:rPr lang="zh-CN" altLang="en-US" sz="2800" b="1">
                <a:latin typeface="+mj-ea"/>
                <a:ea typeface="+mj-ea"/>
                <a:cs typeface="Times New Roman" panose="02020603050405020304" pitchFamily="18" charset="0"/>
              </a:rPr>
              <a:t>好的决策</a:t>
            </a:r>
            <a:endParaRPr lang="en-US" altLang="zh-CN" b="1">
              <a:solidFill>
                <a:prstClr val="black"/>
              </a:solidFill>
              <a:latin typeface="+mj-ea"/>
              <a:ea typeface="+mj-ea"/>
            </a:endParaRPr>
          </a:p>
        </p:txBody>
      </p:sp>
      <p:graphicFrame>
        <p:nvGraphicFramePr>
          <p:cNvPr id="6" name="图示 5"/>
          <p:cNvGraphicFramePr/>
          <p:nvPr/>
        </p:nvGraphicFramePr>
        <p:xfrm>
          <a:off x="3127189" y="1506070"/>
          <a:ext cx="5610411" cy="32537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图计算技术有助于揭示金融数据中隐藏的关联关系和规律，帮助其进行决策和风险控制</a:t>
            </a:r>
            <a:endParaRPr lang="zh-CN" altLang="en-US" b="1" dirty="0">
              <a:solidFill>
                <a:schemeClr val="tx1"/>
              </a:solidFill>
              <a:sym typeface="+mn-ea"/>
            </a:endParaRPr>
          </a:p>
          <a:p>
            <a:endParaRPr lang="zh-CN" altLang="en-US" b="1"/>
          </a:p>
        </p:txBody>
      </p:sp>
      <p:sp>
        <p:nvSpPr>
          <p:cNvPr id="5" name="标题 4"/>
          <p:cNvSpPr>
            <a:spLocks noGrp="1"/>
          </p:cNvSpPr>
          <p:nvPr>
            <p:ph type="title"/>
          </p:nvPr>
        </p:nvSpPr>
        <p:spPr/>
        <p:txBody>
          <a:bodyPr/>
          <a:p>
            <a:r>
              <a:rPr lang="zh-CN" altLang="en-US" dirty="0">
                <a:sym typeface="+mn-ea"/>
              </a:rPr>
              <a:t>金融领域中图计算场景</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6" name="文本框 5"/>
          <p:cNvSpPr txBox="1"/>
          <p:nvPr/>
        </p:nvSpPr>
        <p:spPr>
          <a:xfrm>
            <a:off x="1354773" y="3816985"/>
            <a:ext cx="147891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资金网络</a:t>
            </a:r>
            <a:endParaRPr lang="zh-CN" altLang="en-US" sz="2000">
              <a:latin typeface="微软雅黑" panose="020B0503020204020204" charset="-122"/>
              <a:ea typeface="微软雅黑" panose="020B0503020204020204" charset="-122"/>
            </a:endParaRPr>
          </a:p>
        </p:txBody>
      </p:sp>
      <p:pic>
        <p:nvPicPr>
          <p:cNvPr id="7" name="图片 6"/>
          <p:cNvPicPr>
            <a:picLocks noChangeAspect="1"/>
          </p:cNvPicPr>
          <p:nvPr>
            <p:custDataLst>
              <p:tags r:id="rId1"/>
            </p:custDataLst>
          </p:nvPr>
        </p:nvPicPr>
        <p:blipFill>
          <a:blip r:embed="rId2"/>
          <a:stretch>
            <a:fillRect/>
          </a:stretch>
        </p:blipFill>
        <p:spPr>
          <a:xfrm>
            <a:off x="476885" y="1716723"/>
            <a:ext cx="3234690" cy="210058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4638993" y="1717040"/>
            <a:ext cx="2697480" cy="2101215"/>
          </a:xfrm>
          <a:prstGeom prst="rect">
            <a:avLst/>
          </a:prstGeom>
        </p:spPr>
      </p:pic>
      <p:sp>
        <p:nvSpPr>
          <p:cNvPr id="9" name="文本框 8"/>
          <p:cNvSpPr txBox="1"/>
          <p:nvPr>
            <p:custDataLst>
              <p:tags r:id="rId5"/>
            </p:custDataLst>
          </p:nvPr>
        </p:nvSpPr>
        <p:spPr>
          <a:xfrm>
            <a:off x="5248275" y="3817620"/>
            <a:ext cx="147891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设备网络</a:t>
            </a:r>
            <a:endParaRPr lang="zh-CN" altLang="en-US" sz="2000">
              <a:latin typeface="微软雅黑" panose="020B0503020204020204" charset="-122"/>
              <a:ea typeface="微软雅黑" panose="020B0503020204020204" charset="-122"/>
            </a:endParaRPr>
          </a:p>
        </p:txBody>
      </p:sp>
      <p:pic>
        <p:nvPicPr>
          <p:cNvPr id="10" name="图片 9"/>
          <p:cNvPicPr>
            <a:picLocks noChangeAspect="1"/>
          </p:cNvPicPr>
          <p:nvPr>
            <p:custDataLst>
              <p:tags r:id="rId6"/>
            </p:custDataLst>
          </p:nvPr>
        </p:nvPicPr>
        <p:blipFill>
          <a:blip r:embed="rId7"/>
          <a:stretch>
            <a:fillRect/>
          </a:stretch>
        </p:blipFill>
        <p:spPr>
          <a:xfrm>
            <a:off x="8065770" y="1716723"/>
            <a:ext cx="3889375" cy="2100580"/>
          </a:xfrm>
          <a:prstGeom prst="rect">
            <a:avLst/>
          </a:prstGeom>
        </p:spPr>
      </p:pic>
      <p:sp>
        <p:nvSpPr>
          <p:cNvPr id="11" name="文本框 10"/>
          <p:cNvSpPr txBox="1"/>
          <p:nvPr>
            <p:custDataLst>
              <p:tags r:id="rId8"/>
            </p:custDataLst>
          </p:nvPr>
        </p:nvSpPr>
        <p:spPr>
          <a:xfrm>
            <a:off x="8662035" y="3816985"/>
            <a:ext cx="269684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公司、员工关系</a:t>
            </a:r>
            <a:endParaRPr lang="zh-CN" altLang="en-US" sz="2000">
              <a:latin typeface="微软雅黑" panose="020B0503020204020204" charset="-122"/>
              <a:ea typeface="微软雅黑" panose="020B0503020204020204" charset="-122"/>
            </a:endParaRPr>
          </a:p>
        </p:txBody>
      </p:sp>
      <p:pic>
        <p:nvPicPr>
          <p:cNvPr id="12" name="图片 11"/>
          <p:cNvPicPr>
            <a:picLocks noChangeAspect="1"/>
          </p:cNvPicPr>
          <p:nvPr>
            <p:custDataLst>
              <p:tags r:id="rId9"/>
            </p:custDataLst>
          </p:nvPr>
        </p:nvPicPr>
        <p:blipFill>
          <a:blip r:embed="rId10"/>
          <a:stretch>
            <a:fillRect/>
          </a:stretch>
        </p:blipFill>
        <p:spPr>
          <a:xfrm>
            <a:off x="1023303" y="4144010"/>
            <a:ext cx="2143125" cy="2100580"/>
          </a:xfrm>
          <a:prstGeom prst="rect">
            <a:avLst/>
          </a:prstGeom>
        </p:spPr>
      </p:pic>
      <p:sp>
        <p:nvSpPr>
          <p:cNvPr id="13" name="文本框 12"/>
          <p:cNvSpPr txBox="1"/>
          <p:nvPr>
            <p:custDataLst>
              <p:tags r:id="rId11"/>
            </p:custDataLst>
          </p:nvPr>
        </p:nvSpPr>
        <p:spPr>
          <a:xfrm>
            <a:off x="1438910" y="6188075"/>
            <a:ext cx="147891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社交网络</a:t>
            </a:r>
            <a:endParaRPr lang="zh-CN" altLang="en-US" sz="2000">
              <a:latin typeface="微软雅黑" panose="020B0503020204020204" charset="-122"/>
              <a:ea typeface="微软雅黑" panose="020B0503020204020204" charset="-122"/>
            </a:endParaRPr>
          </a:p>
        </p:txBody>
      </p:sp>
      <p:pic>
        <p:nvPicPr>
          <p:cNvPr id="14" name="图片 13"/>
          <p:cNvPicPr>
            <a:picLocks noChangeAspect="1"/>
          </p:cNvPicPr>
          <p:nvPr>
            <p:custDataLst>
              <p:tags r:id="rId12"/>
            </p:custDataLst>
          </p:nvPr>
        </p:nvPicPr>
        <p:blipFill>
          <a:blip r:embed="rId13"/>
          <a:stretch>
            <a:fillRect/>
          </a:stretch>
        </p:blipFill>
        <p:spPr>
          <a:xfrm>
            <a:off x="4541520" y="4139248"/>
            <a:ext cx="2892425" cy="2099945"/>
          </a:xfrm>
          <a:prstGeom prst="rect">
            <a:avLst/>
          </a:prstGeom>
        </p:spPr>
      </p:pic>
      <p:sp>
        <p:nvSpPr>
          <p:cNvPr id="15" name="文本框 14"/>
          <p:cNvSpPr txBox="1"/>
          <p:nvPr>
            <p:custDataLst>
              <p:tags r:id="rId14"/>
            </p:custDataLst>
          </p:nvPr>
        </p:nvSpPr>
        <p:spPr>
          <a:xfrm>
            <a:off x="5212715" y="6201410"/>
            <a:ext cx="147891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企业图谱</a:t>
            </a:r>
            <a:endParaRPr lang="zh-CN" altLang="en-US" sz="2000">
              <a:latin typeface="微软雅黑" panose="020B0503020204020204" charset="-122"/>
              <a:ea typeface="微软雅黑" panose="020B0503020204020204" charset="-122"/>
            </a:endParaRPr>
          </a:p>
        </p:txBody>
      </p:sp>
      <p:pic>
        <p:nvPicPr>
          <p:cNvPr id="16" name="图片 15"/>
          <p:cNvPicPr>
            <a:picLocks noChangeAspect="1"/>
          </p:cNvPicPr>
          <p:nvPr>
            <p:custDataLst>
              <p:tags r:id="rId15"/>
            </p:custDataLst>
          </p:nvPr>
        </p:nvPicPr>
        <p:blipFill>
          <a:blip r:embed="rId16"/>
          <a:stretch>
            <a:fillRect/>
          </a:stretch>
        </p:blipFill>
        <p:spPr>
          <a:xfrm>
            <a:off x="8263890" y="4256088"/>
            <a:ext cx="3493135" cy="1821815"/>
          </a:xfrm>
          <a:prstGeom prst="rect">
            <a:avLst/>
          </a:prstGeom>
        </p:spPr>
      </p:pic>
      <p:sp>
        <p:nvSpPr>
          <p:cNvPr id="17" name="文本框 16"/>
          <p:cNvSpPr txBox="1"/>
          <p:nvPr>
            <p:custDataLst>
              <p:tags r:id="rId17"/>
            </p:custDataLst>
          </p:nvPr>
        </p:nvSpPr>
        <p:spPr>
          <a:xfrm>
            <a:off x="8662035" y="6118860"/>
            <a:ext cx="269684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数据血缘</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pPr>
              <a:spcBef>
                <a:spcPts val="0"/>
              </a:spcBef>
              <a:buClr>
                <a:schemeClr val="tx1"/>
              </a:buClr>
              <a:buFont typeface="Wingdings" panose="05000000000000000000" charset="0"/>
              <a:buChar char=""/>
            </a:pPr>
            <a:r>
              <a:rPr lang="zh-CN" altLang="en-US" sz="1800" b="1" dirty="0">
                <a:sym typeface="+mn-ea"/>
              </a:rPr>
              <a:t>点</a:t>
            </a:r>
            <a:endParaRPr lang="zh-CN" altLang="en-US" sz="1800" b="1" dirty="0">
              <a:sym typeface="+mn-ea"/>
            </a:endParaRPr>
          </a:p>
          <a:p>
            <a:pPr lvl="1">
              <a:spcBef>
                <a:spcPts val="0"/>
              </a:spcBef>
              <a:buClr>
                <a:schemeClr val="tx1"/>
              </a:buClr>
              <a:buFont typeface="Wingdings" panose="05000000000000000000" charset="0"/>
              <a:buChar char=""/>
            </a:pPr>
            <a:r>
              <a:rPr lang="zh-CN" altLang="en-US" sz="1800" dirty="0">
                <a:sym typeface="+mn-ea"/>
              </a:rPr>
              <a:t>用户、商户、设备、银行卡、身份证、地点、商品、…</a:t>
            </a:r>
            <a:endParaRPr lang="zh-CN" altLang="en-US" sz="1800" dirty="0">
              <a:solidFill>
                <a:schemeClr val="tx1"/>
              </a:solidFill>
              <a:sym typeface="+mn-ea"/>
            </a:endParaRPr>
          </a:p>
          <a:p>
            <a:pPr algn="l">
              <a:spcBef>
                <a:spcPts val="0"/>
              </a:spcBef>
              <a:buClr>
                <a:schemeClr val="tx1"/>
              </a:buClr>
              <a:buSzTx/>
              <a:buFont typeface="Wingdings" panose="05000000000000000000" charset="0"/>
              <a:buChar char=""/>
            </a:pPr>
            <a:r>
              <a:rPr lang="zh-CN" altLang="en-US" sz="1800" b="1" dirty="0">
                <a:sym typeface="+mn-ea"/>
              </a:rPr>
              <a:t>边</a:t>
            </a:r>
            <a:endParaRPr lang="zh-CN" altLang="en-US" sz="1800" b="1" dirty="0">
              <a:sym typeface="+mn-ea"/>
            </a:endParaRPr>
          </a:p>
          <a:p>
            <a:pPr lvl="1" algn="l">
              <a:spcBef>
                <a:spcPts val="0"/>
              </a:spcBef>
              <a:buClr>
                <a:schemeClr val="tx1"/>
              </a:buClr>
              <a:buSzTx/>
              <a:buFont typeface="Wingdings" panose="05000000000000000000" charset="0"/>
              <a:buChar char=""/>
            </a:pPr>
            <a:r>
              <a:rPr lang="zh-CN" altLang="en-US" sz="1800" dirty="0">
                <a:sym typeface="+mn-ea"/>
              </a:rPr>
              <a:t>资金边：一般是有向边，如交易、转账、…</a:t>
            </a:r>
            <a:endParaRPr lang="zh-CN" altLang="en-US" sz="1800" dirty="0">
              <a:sym typeface="+mn-ea"/>
            </a:endParaRPr>
          </a:p>
          <a:p>
            <a:pPr lvl="1" algn="l">
              <a:spcBef>
                <a:spcPts val="0"/>
              </a:spcBef>
              <a:buClr>
                <a:schemeClr val="tx1"/>
              </a:buClr>
              <a:buSzTx/>
              <a:buFont typeface="Wingdings" panose="05000000000000000000" charset="0"/>
              <a:buChar char=""/>
            </a:pPr>
            <a:r>
              <a:rPr lang="zh-CN" altLang="en-US" sz="1800" dirty="0">
                <a:sym typeface="+mn-ea"/>
              </a:rPr>
              <a:t>关系边：</a:t>
            </a:r>
            <a:endParaRPr lang="zh-CN" altLang="en-US" sz="1800" dirty="0">
              <a:solidFill>
                <a:schemeClr val="tx1"/>
              </a:solidFill>
              <a:sym typeface="+mn-ea"/>
            </a:endParaRPr>
          </a:p>
          <a:p>
            <a:pPr marL="971550" lvl="3" indent="-285750" algn="l">
              <a:spcBef>
                <a:spcPts val="0"/>
              </a:spcBef>
              <a:buClr>
                <a:schemeClr val="tx1"/>
              </a:buClr>
              <a:buSzTx/>
              <a:buFont typeface="Wingdings" panose="05000000000000000000" charset="0"/>
              <a:buChar char=""/>
            </a:pPr>
            <a:r>
              <a:rPr lang="zh-CN" altLang="en-US" sz="1800" b="1" dirty="0">
                <a:sym typeface="+mn-ea"/>
              </a:rPr>
              <a:t>账户之间：亲属、同事、朋友、位置</a:t>
            </a:r>
            <a:endParaRPr lang="zh-CN" altLang="en-US" sz="1800" b="1" dirty="0">
              <a:solidFill>
                <a:schemeClr val="tx1"/>
              </a:solidFill>
              <a:sym typeface="+mn-ea"/>
            </a:endParaRPr>
          </a:p>
          <a:p>
            <a:pPr marL="971550" lvl="3" indent="-285750" algn="l">
              <a:spcBef>
                <a:spcPts val="0"/>
              </a:spcBef>
              <a:buClr>
                <a:schemeClr val="tx1"/>
              </a:buClr>
              <a:buSzTx/>
              <a:buFont typeface="Wingdings" panose="05000000000000000000" charset="0"/>
              <a:buChar char=""/>
            </a:pPr>
            <a:r>
              <a:rPr lang="zh-CN" altLang="en-US" sz="1800" b="1" dirty="0">
                <a:sym typeface="+mn-ea"/>
              </a:rPr>
              <a:t>账户和介质之间：注册、认证、常用、绑定</a:t>
            </a:r>
            <a:endParaRPr lang="zh-CN" altLang="en-US" sz="1800" b="1" dirty="0">
              <a:solidFill>
                <a:schemeClr val="tx1"/>
              </a:solidFill>
              <a:sym typeface="+mn-ea"/>
            </a:endParaRPr>
          </a:p>
          <a:p>
            <a:pPr marL="971550" lvl="3" indent="-285750" algn="l">
              <a:spcBef>
                <a:spcPts val="0"/>
              </a:spcBef>
              <a:buClr>
                <a:schemeClr val="tx1"/>
              </a:buClr>
              <a:buSzTx/>
              <a:buFont typeface="Wingdings" panose="05000000000000000000" charset="0"/>
              <a:buChar char=""/>
            </a:pPr>
            <a:r>
              <a:rPr lang="zh-CN" altLang="en-US" sz="1800" b="1" dirty="0">
                <a:sym typeface="+mn-ea"/>
              </a:rPr>
              <a:t>用户和商品之间、商户和商品、小程序、券等之间…</a:t>
            </a:r>
            <a:endParaRPr lang="zh-CN" altLang="en-US" sz="1800" dirty="0">
              <a:sym typeface="+mn-ea"/>
            </a:endParaRPr>
          </a:p>
          <a:p>
            <a:pPr lvl="1" algn="l">
              <a:spcBef>
                <a:spcPts val="0"/>
              </a:spcBef>
              <a:buClr>
                <a:schemeClr val="tx1"/>
              </a:buClr>
              <a:buSzTx/>
              <a:buFont typeface="Wingdings" panose="05000000000000000000" charset="0"/>
              <a:buChar char=""/>
            </a:pPr>
            <a:r>
              <a:rPr lang="zh-CN" altLang="en-US" sz="1800" dirty="0">
                <a:sym typeface="+mn-ea"/>
              </a:rPr>
              <a:t>相似度边：一般是构造边，如地址相似、人脸相似、疑似团伙等</a:t>
            </a:r>
            <a:endParaRPr lang="zh-CN" altLang="en-US" sz="1800" dirty="0">
              <a:sym typeface="+mn-ea"/>
            </a:endParaRPr>
          </a:p>
          <a:p>
            <a:pPr lvl="1" algn="l">
              <a:spcBef>
                <a:spcPts val="0"/>
              </a:spcBef>
              <a:buClr>
                <a:schemeClr val="tx1"/>
              </a:buClr>
              <a:buSzTx/>
              <a:buFont typeface="Wingdings" panose="05000000000000000000" charset="0"/>
              <a:buChar char=""/>
            </a:pPr>
            <a:endParaRPr lang="zh-CN" altLang="en-US" sz="2100" b="1" dirty="0">
              <a:sym typeface="+mn-ea"/>
            </a:endParaRPr>
          </a:p>
          <a:p>
            <a:pPr marL="228600" lvl="2" indent="0" algn="l">
              <a:spcBef>
                <a:spcPts val="0"/>
              </a:spcBef>
              <a:buClr>
                <a:schemeClr val="tx1"/>
              </a:buClr>
              <a:buSzTx/>
              <a:buFont typeface="Wingdings" panose="05000000000000000000" charset="0"/>
              <a:buNone/>
            </a:pPr>
            <a:endParaRPr lang="zh-CN" altLang="en-US"/>
          </a:p>
        </p:txBody>
      </p:sp>
      <p:sp>
        <p:nvSpPr>
          <p:cNvPr id="5" name="标题 4"/>
          <p:cNvSpPr>
            <a:spLocks noGrp="1"/>
          </p:cNvSpPr>
          <p:nvPr>
            <p:ph type="title"/>
          </p:nvPr>
        </p:nvSpPr>
        <p:spPr/>
        <p:txBody>
          <a:bodyPr/>
          <a:p>
            <a:r>
              <a:rPr lang="zh-CN" altLang="en-US" dirty="0">
                <a:sym typeface="+mn-ea"/>
              </a:rPr>
              <a:t>构图思路</a:t>
            </a:r>
            <a:endParaRPr lang="zh-CN" altLang="en-US"/>
          </a:p>
        </p:txBody>
      </p:sp>
      <p:sp>
        <p:nvSpPr>
          <p:cNvPr id="2" name="日期占位符 1"/>
          <p:cNvSpPr>
            <a:spLocks noGrp="1"/>
          </p:cNvSpPr>
          <p:nvPr>
            <p:ph type="dt" sz="half" idx="10"/>
          </p:nvPr>
        </p:nvSpPr>
        <p:spPr>
          <a:xfrm>
            <a:off x="612775" y="6487700"/>
            <a:ext cx="2844800" cy="331788"/>
          </a:xfrm>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409700" y="3880803"/>
            <a:ext cx="1920240" cy="1717675"/>
          </a:xfrm>
          <a:prstGeom prst="rect">
            <a:avLst/>
          </a:prstGeom>
        </p:spPr>
      </p:pic>
      <p:sp>
        <p:nvSpPr>
          <p:cNvPr id="7" name="文本框 6"/>
          <p:cNvSpPr txBox="1"/>
          <p:nvPr>
            <p:custDataLst>
              <p:tags r:id="rId3"/>
            </p:custDataLst>
          </p:nvPr>
        </p:nvSpPr>
        <p:spPr>
          <a:xfrm>
            <a:off x="1273810" y="5600700"/>
            <a:ext cx="217995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“点” 级别任务</a:t>
            </a:r>
            <a:endParaRPr lang="zh-CN" altLang="en-US" sz="2000">
              <a:latin typeface="微软雅黑" panose="020B0503020204020204" charset="-122"/>
              <a:ea typeface="微软雅黑" panose="020B0503020204020204" charset="-122"/>
            </a:endParaRPr>
          </a:p>
        </p:txBody>
      </p:sp>
      <p:sp>
        <p:nvSpPr>
          <p:cNvPr id="8" name="文本框 7"/>
          <p:cNvSpPr txBox="1"/>
          <p:nvPr/>
        </p:nvSpPr>
        <p:spPr>
          <a:xfrm>
            <a:off x="992505" y="5965825"/>
            <a:ext cx="2961005" cy="521970"/>
          </a:xfrm>
          <a:prstGeom prst="rect">
            <a:avLst/>
          </a:prstGeom>
          <a:noFill/>
        </p:spPr>
        <p:txBody>
          <a:bodyPr wrap="square" rtlCol="0" anchor="t">
            <a:spAutoFit/>
          </a:bodyPr>
          <a:p>
            <a:r>
              <a:rPr lang="zh-CN" altLang="en-US" sz="1400"/>
              <a:t>“邻居”信息辅助判断当前节点账户属性预测（风险、职业…）</a:t>
            </a:r>
            <a:endParaRPr lang="zh-CN" altLang="en-US" sz="1400"/>
          </a:p>
        </p:txBody>
      </p:sp>
      <p:pic>
        <p:nvPicPr>
          <p:cNvPr id="18" name="图片 17"/>
          <p:cNvPicPr>
            <a:picLocks noChangeAspect="1"/>
          </p:cNvPicPr>
          <p:nvPr>
            <p:custDataLst>
              <p:tags r:id="rId4"/>
            </p:custDataLst>
          </p:nvPr>
        </p:nvPicPr>
        <p:blipFill>
          <a:blip r:embed="rId5"/>
          <a:stretch>
            <a:fillRect/>
          </a:stretch>
        </p:blipFill>
        <p:spPr>
          <a:xfrm>
            <a:off x="4823460" y="3880803"/>
            <a:ext cx="1924685" cy="1717675"/>
          </a:xfrm>
          <a:prstGeom prst="rect">
            <a:avLst/>
          </a:prstGeom>
        </p:spPr>
      </p:pic>
      <p:sp>
        <p:nvSpPr>
          <p:cNvPr id="9" name="文本框 8"/>
          <p:cNvSpPr txBox="1"/>
          <p:nvPr>
            <p:custDataLst>
              <p:tags r:id="rId6"/>
            </p:custDataLst>
          </p:nvPr>
        </p:nvSpPr>
        <p:spPr>
          <a:xfrm>
            <a:off x="4594225" y="5600700"/>
            <a:ext cx="238315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“链路” 级别任务</a:t>
            </a:r>
            <a:endParaRPr lang="zh-CN" altLang="en-US" sz="2000">
              <a:latin typeface="微软雅黑" panose="020B0503020204020204" charset="-122"/>
              <a:ea typeface="微软雅黑" panose="020B0503020204020204" charset="-122"/>
            </a:endParaRPr>
          </a:p>
        </p:txBody>
      </p:sp>
      <p:sp>
        <p:nvSpPr>
          <p:cNvPr id="10" name="文本框 9"/>
          <p:cNvSpPr txBox="1"/>
          <p:nvPr/>
        </p:nvSpPr>
        <p:spPr>
          <a:xfrm>
            <a:off x="4729480" y="5948680"/>
            <a:ext cx="2112645" cy="521970"/>
          </a:xfrm>
          <a:prstGeom prst="rect">
            <a:avLst/>
          </a:prstGeom>
          <a:noFill/>
        </p:spPr>
        <p:txBody>
          <a:bodyPr wrap="square" rtlCol="0" anchor="t">
            <a:spAutoFit/>
          </a:bodyPr>
          <a:p>
            <a:pPr algn="l">
              <a:buClrTx/>
              <a:buSzTx/>
              <a:buFontTx/>
            </a:pPr>
            <a:r>
              <a:rPr lang="zh-CN" altLang="en-US" sz="1400"/>
              <a:t>发现图上的风险“模式”</a:t>
            </a:r>
            <a:endParaRPr lang="zh-CN" altLang="en-US" sz="1400"/>
          </a:p>
          <a:p>
            <a:pPr algn="l">
              <a:buClrTx/>
              <a:buSzTx/>
              <a:buFontTx/>
            </a:pPr>
            <a:r>
              <a:rPr lang="zh-CN" altLang="en-US" sz="1400"/>
              <a:t>关系智能认知/推理补全</a:t>
            </a:r>
            <a:endParaRPr lang="zh-CN" altLang="en-US" sz="1400"/>
          </a:p>
        </p:txBody>
      </p:sp>
      <p:pic>
        <p:nvPicPr>
          <p:cNvPr id="21" name="图片 20"/>
          <p:cNvPicPr>
            <a:picLocks noChangeAspect="1"/>
          </p:cNvPicPr>
          <p:nvPr>
            <p:custDataLst>
              <p:tags r:id="rId7"/>
            </p:custDataLst>
          </p:nvPr>
        </p:nvPicPr>
        <p:blipFill>
          <a:blip r:embed="rId8"/>
          <a:stretch>
            <a:fillRect/>
          </a:stretch>
        </p:blipFill>
        <p:spPr>
          <a:xfrm>
            <a:off x="8206105" y="3862388"/>
            <a:ext cx="1773555" cy="1754505"/>
          </a:xfrm>
          <a:prstGeom prst="rect">
            <a:avLst/>
          </a:prstGeom>
        </p:spPr>
      </p:pic>
      <p:sp>
        <p:nvSpPr>
          <p:cNvPr id="11" name="文本框 10"/>
          <p:cNvSpPr txBox="1"/>
          <p:nvPr>
            <p:custDataLst>
              <p:tags r:id="rId9"/>
            </p:custDataLst>
          </p:nvPr>
        </p:nvSpPr>
        <p:spPr>
          <a:xfrm>
            <a:off x="7901305" y="5600700"/>
            <a:ext cx="2383155" cy="398780"/>
          </a:xfrm>
          <a:prstGeom prst="rect">
            <a:avLst/>
          </a:prstGeom>
          <a:noFill/>
        </p:spPr>
        <p:txBody>
          <a:bodyPr wrap="square" rtlCol="0" anchor="t">
            <a:spAutoFit/>
          </a:bodyPr>
          <a:p>
            <a:pPr algn="ctr"/>
            <a:r>
              <a:rPr lang="zh-CN" altLang="en-US" sz="2000">
                <a:latin typeface="微软雅黑" panose="020B0503020204020204" charset="-122"/>
                <a:ea typeface="微软雅黑" panose="020B0503020204020204" charset="-122"/>
              </a:rPr>
              <a:t>“群组” 级别任务</a:t>
            </a:r>
            <a:endParaRPr lang="zh-CN" altLang="en-US" sz="2000">
              <a:latin typeface="微软雅黑" panose="020B0503020204020204" charset="-122"/>
              <a:ea typeface="微软雅黑" panose="020B0503020204020204" charset="-122"/>
            </a:endParaRPr>
          </a:p>
        </p:txBody>
      </p:sp>
      <p:sp>
        <p:nvSpPr>
          <p:cNvPr id="12" name="文本框 11"/>
          <p:cNvSpPr txBox="1"/>
          <p:nvPr>
            <p:custDataLst>
              <p:tags r:id="rId10"/>
            </p:custDataLst>
          </p:nvPr>
        </p:nvSpPr>
        <p:spPr>
          <a:xfrm>
            <a:off x="8036560" y="5948680"/>
            <a:ext cx="2112645" cy="521970"/>
          </a:xfrm>
          <a:prstGeom prst="rect">
            <a:avLst/>
          </a:prstGeom>
          <a:noFill/>
        </p:spPr>
        <p:txBody>
          <a:bodyPr wrap="square" rtlCol="0" anchor="t">
            <a:spAutoFit/>
          </a:bodyPr>
          <a:p>
            <a:pPr algn="ctr">
              <a:buClrTx/>
              <a:buSzTx/>
              <a:buFontTx/>
            </a:pPr>
            <a:r>
              <a:rPr lang="zh-CN" altLang="en-US" sz="1400"/>
              <a:t>发现图上的团伙社区</a:t>
            </a:r>
            <a:endParaRPr lang="zh-CN" altLang="en-US" sz="1400"/>
          </a:p>
          <a:p>
            <a:pPr algn="ctr">
              <a:buClrTx/>
              <a:buSzTx/>
              <a:buFontTx/>
            </a:pPr>
            <a:r>
              <a:rPr lang="zh-CN" altLang="en-US" sz="1400"/>
              <a:t>优质社区发现</a:t>
            </a:r>
            <a:endParaRPr lang="zh-CN"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通过实时风控措施，可以有效应对支付领域的各种风险挑战，确保支付系统的稳定和安全运行</a:t>
            </a:r>
            <a:endParaRPr lang="zh-CN" altLang="en-US"/>
          </a:p>
        </p:txBody>
      </p:sp>
      <p:sp>
        <p:nvSpPr>
          <p:cNvPr id="5" name="标题 4"/>
          <p:cNvSpPr>
            <a:spLocks noGrp="1"/>
          </p:cNvSpPr>
          <p:nvPr>
            <p:ph type="title"/>
          </p:nvPr>
        </p:nvSpPr>
        <p:spPr/>
        <p:txBody>
          <a:bodyPr/>
          <a:p>
            <a:r>
              <a:rPr lang="zh-CN" altLang="en-US" dirty="0">
                <a:sym typeface="+mn-ea"/>
              </a:rPr>
              <a:t>支付实时风控</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grpSp>
        <p:nvGrpSpPr>
          <p:cNvPr id="102" name="Group 1"/>
          <p:cNvGrpSpPr/>
          <p:nvPr/>
        </p:nvGrpSpPr>
        <p:grpSpPr>
          <a:xfrm>
            <a:off x="943698" y="2079561"/>
            <a:ext cx="3869524" cy="3043795"/>
            <a:chOff x="1328301" y="2865967"/>
            <a:chExt cx="10198780" cy="8744121"/>
          </a:xfrm>
        </p:grpSpPr>
        <p:grpSp>
          <p:nvGrpSpPr>
            <p:cNvPr id="103" name="Group 3"/>
            <p:cNvGrpSpPr/>
            <p:nvPr/>
          </p:nvGrpSpPr>
          <p:grpSpPr>
            <a:xfrm>
              <a:off x="1377540" y="5009322"/>
              <a:ext cx="1191445" cy="914400"/>
              <a:chOff x="1820159" y="6400800"/>
              <a:chExt cx="1191445" cy="914400"/>
            </a:xfrm>
          </p:grpSpPr>
          <p:sp>
            <p:nvSpPr>
              <p:cNvPr id="104" name="Oval 65"/>
              <p:cNvSpPr/>
              <p:nvPr>
                <p:custDataLst>
                  <p:tags r:id="rId1"/>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105" name="TextBox 66"/>
              <p:cNvSpPr txBox="1"/>
              <p:nvPr>
                <p:custDataLst>
                  <p:tags r:id="rId2"/>
                </p:custDataLst>
              </p:nvPr>
            </p:nvSpPr>
            <p:spPr>
              <a:xfrm>
                <a:off x="1820159" y="6473935"/>
                <a:ext cx="1191445"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张大妈</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106" name="Group 4"/>
            <p:cNvGrpSpPr/>
            <p:nvPr/>
          </p:nvGrpSpPr>
          <p:grpSpPr>
            <a:xfrm>
              <a:off x="2732615" y="6990523"/>
              <a:ext cx="1081596" cy="914400"/>
              <a:chOff x="1875077" y="6400800"/>
              <a:chExt cx="1081596" cy="914400"/>
            </a:xfrm>
          </p:grpSpPr>
          <p:sp>
            <p:nvSpPr>
              <p:cNvPr id="107" name="Oval 63"/>
              <p:cNvSpPr/>
              <p:nvPr>
                <p:custDataLst>
                  <p:tags r:id="rId3"/>
                </p:custDataLst>
              </p:nvPr>
            </p:nvSpPr>
            <p:spPr>
              <a:xfrm>
                <a:off x="1958336" y="6400800"/>
                <a:ext cx="914400" cy="914400"/>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dirty="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108" name="TextBox 64"/>
              <p:cNvSpPr txBox="1"/>
              <p:nvPr>
                <p:custDataLst>
                  <p:tags r:id="rId4"/>
                </p:custDataLst>
              </p:nvPr>
            </p:nvSpPr>
            <p:spPr>
              <a:xfrm>
                <a:off x="1875077" y="6473935"/>
                <a:ext cx="1081596"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手机</a:t>
                </a:r>
                <a:r>
                  <a:rPr kumimoji="0" lang="en-US" altLang="zh-CN"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1</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109" name="Group 5"/>
            <p:cNvGrpSpPr/>
            <p:nvPr/>
          </p:nvGrpSpPr>
          <p:grpSpPr>
            <a:xfrm>
              <a:off x="2690694" y="8811753"/>
              <a:ext cx="1191445" cy="914400"/>
              <a:chOff x="1833501" y="6564118"/>
              <a:chExt cx="1191445" cy="914400"/>
            </a:xfrm>
          </p:grpSpPr>
          <p:sp>
            <p:nvSpPr>
              <p:cNvPr id="110" name="Oval 61"/>
              <p:cNvSpPr/>
              <p:nvPr>
                <p:custDataLst>
                  <p:tags r:id="rId5"/>
                </p:custDataLst>
              </p:nvPr>
            </p:nvSpPr>
            <p:spPr>
              <a:xfrm>
                <a:off x="1958680" y="6564118"/>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111" name="TextBox 62"/>
              <p:cNvSpPr txBox="1"/>
              <p:nvPr>
                <p:custDataLst>
                  <p:tags r:id="rId6"/>
                </p:custDataLst>
              </p:nvPr>
            </p:nvSpPr>
            <p:spPr>
              <a:xfrm>
                <a:off x="1833501" y="6648807"/>
                <a:ext cx="1191445"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李小明</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112" name="Group 6"/>
            <p:cNvGrpSpPr/>
            <p:nvPr/>
          </p:nvGrpSpPr>
          <p:grpSpPr>
            <a:xfrm>
              <a:off x="3727456" y="5009322"/>
              <a:ext cx="1191445" cy="914400"/>
              <a:chOff x="1820161" y="6400800"/>
              <a:chExt cx="1191445" cy="914400"/>
            </a:xfrm>
          </p:grpSpPr>
          <p:sp>
            <p:nvSpPr>
              <p:cNvPr id="113" name="Oval 59"/>
              <p:cNvSpPr/>
              <p:nvPr>
                <p:custDataLst>
                  <p:tags r:id="rId7"/>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114" name="TextBox 60"/>
              <p:cNvSpPr txBox="1"/>
              <p:nvPr>
                <p:custDataLst>
                  <p:tags r:id="rId8"/>
                </p:custDataLst>
              </p:nvPr>
            </p:nvSpPr>
            <p:spPr>
              <a:xfrm>
                <a:off x="1820161" y="6473935"/>
                <a:ext cx="1191445"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李大明</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cxnSp>
          <p:nvCxnSpPr>
            <p:cNvPr id="139" name="Straight Connector 7"/>
            <p:cNvCxnSpPr>
              <a:stCxn id="110" idx="0"/>
              <a:endCxn id="107" idx="4"/>
            </p:cNvCxnSpPr>
            <p:nvPr>
              <p:custDataLst>
                <p:tags r:id="rId9"/>
              </p:custDataLst>
            </p:nvPr>
          </p:nvCxnSpPr>
          <p:spPr>
            <a:xfrm flipV="1">
              <a:off x="3273073" y="7904923"/>
              <a:ext cx="1" cy="90683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nvGrpSpPr>
            <p:cNvPr id="210" name="Group 8"/>
            <p:cNvGrpSpPr/>
            <p:nvPr/>
          </p:nvGrpSpPr>
          <p:grpSpPr>
            <a:xfrm>
              <a:off x="2677698" y="10695688"/>
              <a:ext cx="1191445" cy="914400"/>
              <a:chOff x="1820161" y="6400800"/>
              <a:chExt cx="1191445" cy="914400"/>
            </a:xfrm>
          </p:grpSpPr>
          <p:sp>
            <p:nvSpPr>
              <p:cNvPr id="213" name="Oval 57"/>
              <p:cNvSpPr/>
              <p:nvPr>
                <p:custDataLst>
                  <p:tags r:id="rId10"/>
                </p:custDataLst>
              </p:nvPr>
            </p:nvSpPr>
            <p:spPr>
              <a:xfrm>
                <a:off x="1958336" y="6400800"/>
                <a:ext cx="914400" cy="914400"/>
              </a:xfrm>
              <a:prstGeom prst="ellipse">
                <a:avLst/>
              </a:prstGeom>
              <a:solidFill>
                <a:schemeClr val="accent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14" name="TextBox 58"/>
              <p:cNvSpPr txBox="1"/>
              <p:nvPr>
                <p:custDataLst>
                  <p:tags r:id="rId11"/>
                </p:custDataLst>
              </p:nvPr>
            </p:nvSpPr>
            <p:spPr>
              <a:xfrm>
                <a:off x="1820161" y="6473935"/>
                <a:ext cx="1191445"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叶小花</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cxnSp>
          <p:nvCxnSpPr>
            <p:cNvPr id="215" name="Straight Connector 9"/>
            <p:cNvCxnSpPr>
              <a:stCxn id="110" idx="4"/>
              <a:endCxn id="213" idx="0"/>
            </p:cNvCxnSpPr>
            <p:nvPr>
              <p:custDataLst>
                <p:tags r:id="rId12"/>
              </p:custDataLst>
            </p:nvPr>
          </p:nvCxnSpPr>
          <p:spPr>
            <a:xfrm>
              <a:off x="3273073" y="9726153"/>
              <a:ext cx="0" cy="969535"/>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grpSp>
          <p:nvGrpSpPr>
            <p:cNvPr id="216" name="Group 10"/>
            <p:cNvGrpSpPr/>
            <p:nvPr/>
          </p:nvGrpSpPr>
          <p:grpSpPr>
            <a:xfrm>
              <a:off x="2296206" y="5789811"/>
              <a:ext cx="845402" cy="1334623"/>
              <a:chOff x="2296206" y="5789811"/>
              <a:chExt cx="845402" cy="1334623"/>
            </a:xfrm>
          </p:grpSpPr>
          <p:cxnSp>
            <p:nvCxnSpPr>
              <p:cNvPr id="217" name="Straight Connector 55"/>
              <p:cNvCxnSpPr>
                <a:stCxn id="104" idx="5"/>
                <a:endCxn id="107" idx="1"/>
              </p:cNvCxnSpPr>
              <p:nvPr>
                <p:custDataLst>
                  <p:tags r:id="rId13"/>
                </p:custDataLst>
              </p:nvPr>
            </p:nvCxnSpPr>
            <p:spPr>
              <a:xfrm>
                <a:off x="2296206" y="5789811"/>
                <a:ext cx="653579" cy="133462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18" name="TextBox 56"/>
              <p:cNvSpPr txBox="1"/>
              <p:nvPr>
                <p:custDataLst>
                  <p:tags r:id="rId14"/>
                </p:custDataLst>
              </p:nvPr>
            </p:nvSpPr>
            <p:spPr>
              <a:xfrm rot="20001335">
                <a:off x="2638026" y="6154182"/>
                <a:ext cx="503582" cy="9449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grpSp>
        <p:sp>
          <p:nvSpPr>
            <p:cNvPr id="219" name="TextBox 11"/>
            <p:cNvSpPr txBox="1"/>
            <p:nvPr>
              <p:custDataLst>
                <p:tags r:id="rId15"/>
              </p:custDataLst>
            </p:nvPr>
          </p:nvSpPr>
          <p:spPr>
            <a:xfrm>
              <a:off x="3175517" y="7818147"/>
              <a:ext cx="503581"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sp>
          <p:nvSpPr>
            <p:cNvPr id="220" name="TextBox 12"/>
            <p:cNvSpPr txBox="1"/>
            <p:nvPr>
              <p:custDataLst>
                <p:tags r:id="rId16"/>
              </p:custDataLst>
            </p:nvPr>
          </p:nvSpPr>
          <p:spPr>
            <a:xfrm>
              <a:off x="3160132" y="9774021"/>
              <a:ext cx="503581"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chemeClr val="accent1"/>
                  </a:solidFill>
                  <a:effectLst/>
                  <a:uFillTx/>
                  <a:latin typeface="Alibaba PuHuiTi R" pitchFamily="18" charset="-122"/>
                  <a:ea typeface="Alibaba PuHuiTi R" pitchFamily="18" charset="-122"/>
                  <a:cs typeface="Alibaba PuHuiTi R" pitchFamily="18" charset="-122"/>
                  <a:sym typeface="+mn-lt"/>
                </a:rPr>
                <a:t>好友</a:t>
              </a:r>
              <a:endParaRPr kumimoji="0" lang="en-US" sz="600" u="none" strike="noStrike" cap="none" spc="0" normalizeH="0" baseline="0" dirty="0">
                <a:ln>
                  <a:noFill/>
                </a:ln>
                <a:solidFill>
                  <a:schemeClr val="accent1"/>
                </a:solidFill>
                <a:effectLst/>
                <a:uFillTx/>
                <a:latin typeface="Alibaba PuHuiTi R" pitchFamily="18" charset="-122"/>
                <a:ea typeface="Alibaba PuHuiTi R" pitchFamily="18" charset="-122"/>
                <a:cs typeface="Alibaba PuHuiTi R" pitchFamily="18" charset="-122"/>
                <a:sym typeface="+mn-lt"/>
              </a:endParaRPr>
            </a:p>
          </p:txBody>
        </p:sp>
        <p:grpSp>
          <p:nvGrpSpPr>
            <p:cNvPr id="221" name="Group 13"/>
            <p:cNvGrpSpPr/>
            <p:nvPr/>
          </p:nvGrpSpPr>
          <p:grpSpPr>
            <a:xfrm>
              <a:off x="6186455" y="7061105"/>
              <a:ext cx="1081596" cy="914400"/>
              <a:chOff x="1875077" y="6400800"/>
              <a:chExt cx="1081596" cy="914400"/>
            </a:xfrm>
          </p:grpSpPr>
          <p:sp>
            <p:nvSpPr>
              <p:cNvPr id="222" name="Oval 53"/>
              <p:cNvSpPr/>
              <p:nvPr>
                <p:custDataLst>
                  <p:tags r:id="rId17"/>
                </p:custDataLst>
              </p:nvPr>
            </p:nvSpPr>
            <p:spPr>
              <a:xfrm>
                <a:off x="1958336" y="6400800"/>
                <a:ext cx="914400" cy="914400"/>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dirty="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23" name="TextBox 54"/>
              <p:cNvSpPr txBox="1"/>
              <p:nvPr>
                <p:custDataLst>
                  <p:tags r:id="rId18"/>
                </p:custDataLst>
              </p:nvPr>
            </p:nvSpPr>
            <p:spPr>
              <a:xfrm>
                <a:off x="1875077" y="6473935"/>
                <a:ext cx="1081596" cy="76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手机</a:t>
                </a:r>
                <a:r>
                  <a:rPr kumimoji="0" lang="en-US" altLang="zh-CN"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2</a:t>
                </a:r>
                <a:endParaRPr kumimoji="0" lang="en-US" sz="8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224" name="Group 14"/>
            <p:cNvGrpSpPr/>
            <p:nvPr/>
          </p:nvGrpSpPr>
          <p:grpSpPr>
            <a:xfrm>
              <a:off x="7462902" y="5009322"/>
              <a:ext cx="1090046" cy="914400"/>
              <a:chOff x="1900732" y="6400800"/>
              <a:chExt cx="1090046" cy="914400"/>
            </a:xfrm>
          </p:grpSpPr>
          <p:sp>
            <p:nvSpPr>
              <p:cNvPr id="225" name="Oval 51"/>
              <p:cNvSpPr/>
              <p:nvPr>
                <p:custDataLst>
                  <p:tags r:id="rId19"/>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26" name="TextBox 52"/>
              <p:cNvSpPr txBox="1"/>
              <p:nvPr>
                <p:custDataLst>
                  <p:tags r:id="rId20"/>
                </p:custDataLst>
              </p:nvPr>
            </p:nvSpPr>
            <p:spPr>
              <a:xfrm>
                <a:off x="1900732" y="6522807"/>
                <a:ext cx="1090046" cy="72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马小骗</a:t>
                </a:r>
                <a:endParaRPr kumimoji="0" 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227" name="Group 15"/>
            <p:cNvGrpSpPr/>
            <p:nvPr/>
          </p:nvGrpSpPr>
          <p:grpSpPr>
            <a:xfrm>
              <a:off x="7924808" y="7125236"/>
              <a:ext cx="914400" cy="914400"/>
              <a:chOff x="1958336" y="6400800"/>
              <a:chExt cx="914400" cy="914400"/>
            </a:xfrm>
          </p:grpSpPr>
          <p:sp>
            <p:nvSpPr>
              <p:cNvPr id="228" name="Oval 49"/>
              <p:cNvSpPr/>
              <p:nvPr>
                <p:custDataLst>
                  <p:tags r:id="rId21"/>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29" name="TextBox 50"/>
              <p:cNvSpPr txBox="1"/>
              <p:nvPr>
                <p:custDataLst>
                  <p:tags r:id="rId22"/>
                </p:custDataLst>
              </p:nvPr>
            </p:nvSpPr>
            <p:spPr>
              <a:xfrm>
                <a:off x="1989160" y="6496041"/>
                <a:ext cx="853448" cy="72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700" dirty="0">
                    <a:solidFill>
                      <a:schemeClr val="bg1"/>
                    </a:solidFill>
                    <a:latin typeface="Alibaba PuHuiTi R" pitchFamily="18" charset="-122"/>
                    <a:ea typeface="Alibaba PuHuiTi R" pitchFamily="18" charset="-122"/>
                    <a:cs typeface="Alibaba PuHuiTi R" pitchFamily="18" charset="-122"/>
                    <a:sym typeface="+mn-lt"/>
                  </a:rPr>
                  <a:t>赵四</a:t>
                </a:r>
                <a:endParaRPr kumimoji="0" 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230" name="Group 16"/>
            <p:cNvGrpSpPr/>
            <p:nvPr/>
          </p:nvGrpSpPr>
          <p:grpSpPr>
            <a:xfrm>
              <a:off x="9996663" y="7497744"/>
              <a:ext cx="914400" cy="914400"/>
              <a:chOff x="1958336" y="6400800"/>
              <a:chExt cx="914400" cy="914400"/>
            </a:xfrm>
          </p:grpSpPr>
          <p:sp>
            <p:nvSpPr>
              <p:cNvPr id="231" name="Oval 47"/>
              <p:cNvSpPr/>
              <p:nvPr>
                <p:custDataLst>
                  <p:tags r:id="rId23"/>
                </p:custDataLst>
              </p:nvPr>
            </p:nvSpPr>
            <p:spPr>
              <a:xfrm>
                <a:off x="1958336" y="6400800"/>
                <a:ext cx="914400" cy="914400"/>
              </a:xfrm>
              <a:prstGeom prst="ellipse">
                <a:avLst/>
              </a:prstGeom>
              <a:solidFill>
                <a:schemeClr val="accent1"/>
              </a:solid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32" name="TextBox 48"/>
              <p:cNvSpPr txBox="1"/>
              <p:nvPr>
                <p:custDataLst>
                  <p:tags r:id="rId24"/>
                </p:custDataLst>
              </p:nvPr>
            </p:nvSpPr>
            <p:spPr>
              <a:xfrm>
                <a:off x="1989160" y="6496041"/>
                <a:ext cx="853448" cy="72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700" dirty="0">
                    <a:solidFill>
                      <a:schemeClr val="bg1"/>
                    </a:solidFill>
                    <a:latin typeface="Alibaba PuHuiTi R" pitchFamily="18" charset="-122"/>
                    <a:ea typeface="Alibaba PuHuiTi R" pitchFamily="18" charset="-122"/>
                    <a:cs typeface="Alibaba PuHuiTi R" pitchFamily="18" charset="-122"/>
                    <a:sym typeface="+mn-lt"/>
                  </a:rPr>
                  <a:t>水哥</a:t>
                </a:r>
                <a:endParaRPr kumimoji="0" 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233" name="Group 17"/>
            <p:cNvGrpSpPr/>
            <p:nvPr/>
          </p:nvGrpSpPr>
          <p:grpSpPr>
            <a:xfrm>
              <a:off x="7614264" y="8931335"/>
              <a:ext cx="914400" cy="914400"/>
              <a:chOff x="1958336" y="6400800"/>
              <a:chExt cx="914400" cy="914400"/>
            </a:xfrm>
          </p:grpSpPr>
          <p:sp>
            <p:nvSpPr>
              <p:cNvPr id="234" name="Oval 45"/>
              <p:cNvSpPr/>
              <p:nvPr>
                <p:custDataLst>
                  <p:tags r:id="rId25"/>
                </p:custDataLst>
              </p:nvPr>
            </p:nvSpPr>
            <p:spPr>
              <a:xfrm>
                <a:off x="1958336" y="6400800"/>
                <a:ext cx="914400" cy="914400"/>
              </a:xfrm>
              <a:prstGeom prst="ellipse">
                <a:avLst/>
              </a:prstGeom>
              <a:solidFill>
                <a:schemeClr val="accent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35" name="TextBox 46"/>
              <p:cNvSpPr txBox="1"/>
              <p:nvPr>
                <p:custDataLst>
                  <p:tags r:id="rId26"/>
                </p:custDataLst>
              </p:nvPr>
            </p:nvSpPr>
            <p:spPr>
              <a:xfrm>
                <a:off x="1989160" y="6496041"/>
                <a:ext cx="853448" cy="72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赵六</a:t>
                </a:r>
                <a:endParaRPr kumimoji="0" 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grpSp>
          <p:nvGrpSpPr>
            <p:cNvPr id="236" name="Group 18"/>
            <p:cNvGrpSpPr/>
            <p:nvPr/>
          </p:nvGrpSpPr>
          <p:grpSpPr>
            <a:xfrm>
              <a:off x="6726914" y="5923722"/>
              <a:ext cx="1250792" cy="1137383"/>
              <a:chOff x="2782676" y="5847522"/>
              <a:chExt cx="1250792" cy="1137383"/>
            </a:xfrm>
          </p:grpSpPr>
          <p:cxnSp>
            <p:nvCxnSpPr>
              <p:cNvPr id="237" name="Straight Connector 43"/>
              <p:cNvCxnSpPr>
                <a:stCxn id="225" idx="4"/>
                <a:endCxn id="222" idx="0"/>
              </p:cNvCxnSpPr>
              <p:nvPr>
                <p:custDataLst>
                  <p:tags r:id="rId27"/>
                </p:custDataLst>
              </p:nvPr>
            </p:nvCxnSpPr>
            <p:spPr>
              <a:xfrm flipH="1">
                <a:off x="2782676" y="5847522"/>
                <a:ext cx="1250792" cy="113738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8" name="TextBox 44"/>
              <p:cNvSpPr txBox="1"/>
              <p:nvPr>
                <p:custDataLst>
                  <p:tags r:id="rId28"/>
                </p:custDataLst>
              </p:nvPr>
            </p:nvSpPr>
            <p:spPr>
              <a:xfrm rot="2912276">
                <a:off x="3049187" y="5889172"/>
                <a:ext cx="503585" cy="8669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grpSp>
        <p:cxnSp>
          <p:nvCxnSpPr>
            <p:cNvPr id="239" name="Straight Connector 19"/>
            <p:cNvCxnSpPr>
              <a:stCxn id="228" idx="3"/>
              <a:endCxn id="222" idx="5"/>
            </p:cNvCxnSpPr>
            <p:nvPr>
              <p:custDataLst>
                <p:tags r:id="rId29"/>
              </p:custDataLst>
            </p:nvPr>
          </p:nvCxnSpPr>
          <p:spPr>
            <a:xfrm flipH="1" flipV="1">
              <a:off x="7050203" y="7841594"/>
              <a:ext cx="1008516" cy="641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0" name="Straight Connector 20"/>
            <p:cNvCxnSpPr>
              <a:stCxn id="234" idx="1"/>
              <a:endCxn id="222" idx="4"/>
            </p:cNvCxnSpPr>
            <p:nvPr>
              <p:custDataLst>
                <p:tags r:id="rId30"/>
              </p:custDataLst>
            </p:nvPr>
          </p:nvCxnSpPr>
          <p:spPr>
            <a:xfrm flipH="1" flipV="1">
              <a:off x="6726914" y="7975505"/>
              <a:ext cx="1021261" cy="1089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41" name="TextBox 21"/>
            <p:cNvSpPr txBox="1"/>
            <p:nvPr>
              <p:custDataLst>
                <p:tags r:id="rId31"/>
              </p:custDataLst>
            </p:nvPr>
          </p:nvSpPr>
          <p:spPr>
            <a:xfrm>
              <a:off x="7421224" y="7413400"/>
              <a:ext cx="503581"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sp>
          <p:nvSpPr>
            <p:cNvPr id="242" name="TextBox 22"/>
            <p:cNvSpPr txBox="1"/>
            <p:nvPr>
              <p:custDataLst>
                <p:tags r:id="rId32"/>
              </p:custDataLst>
            </p:nvPr>
          </p:nvSpPr>
          <p:spPr>
            <a:xfrm rot="18927986">
              <a:off x="7121702" y="8022214"/>
              <a:ext cx="503581"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grpSp>
          <p:nvGrpSpPr>
            <p:cNvPr id="243" name="Group 23"/>
            <p:cNvGrpSpPr/>
            <p:nvPr/>
          </p:nvGrpSpPr>
          <p:grpSpPr>
            <a:xfrm>
              <a:off x="5838148" y="8954259"/>
              <a:ext cx="914400" cy="914400"/>
              <a:chOff x="1958336" y="6400800"/>
              <a:chExt cx="914400" cy="914400"/>
            </a:xfrm>
          </p:grpSpPr>
          <p:sp>
            <p:nvSpPr>
              <p:cNvPr id="244" name="Oval 41"/>
              <p:cNvSpPr/>
              <p:nvPr>
                <p:custDataLst>
                  <p:tags r:id="rId33"/>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en-US" sz="105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mn-lt"/>
                </a:endParaRPr>
              </a:p>
            </p:txBody>
          </p:sp>
          <p:sp>
            <p:nvSpPr>
              <p:cNvPr id="245" name="TextBox 42"/>
              <p:cNvSpPr txBox="1"/>
              <p:nvPr>
                <p:custDataLst>
                  <p:tags r:id="rId34"/>
                </p:custDataLst>
              </p:nvPr>
            </p:nvSpPr>
            <p:spPr>
              <a:xfrm>
                <a:off x="1989160" y="6496041"/>
                <a:ext cx="853448" cy="72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rPr>
                  <a:t>赵九</a:t>
                </a:r>
                <a:endParaRPr kumimoji="0" lang="en-US" sz="70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mn-lt"/>
                </a:endParaRPr>
              </a:p>
            </p:txBody>
          </p:sp>
        </p:grpSp>
        <p:cxnSp>
          <p:nvCxnSpPr>
            <p:cNvPr id="246" name="Straight Connector 24"/>
            <p:cNvCxnSpPr>
              <a:stCxn id="244" idx="0"/>
              <a:endCxn id="222" idx="4"/>
            </p:cNvCxnSpPr>
            <p:nvPr>
              <p:custDataLst>
                <p:tags r:id="rId35"/>
              </p:custDataLst>
            </p:nvPr>
          </p:nvCxnSpPr>
          <p:spPr>
            <a:xfrm flipV="1">
              <a:off x="6295348" y="7975505"/>
              <a:ext cx="431566" cy="97875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47" name="TextBox 25"/>
            <p:cNvSpPr txBox="1"/>
            <p:nvPr>
              <p:custDataLst>
                <p:tags r:id="rId36"/>
              </p:custDataLst>
            </p:nvPr>
          </p:nvSpPr>
          <p:spPr>
            <a:xfrm rot="1352966">
              <a:off x="6001775" y="8065826"/>
              <a:ext cx="503581"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使用</a:t>
              </a:r>
              <a:endParaRPr kumimoji="0" lang="en-US" sz="6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cxnSp>
          <p:nvCxnSpPr>
            <p:cNvPr id="248" name="Connector: Curved 26"/>
            <p:cNvCxnSpPr>
              <a:stCxn id="104" idx="4"/>
              <a:endCxn id="214" idx="1"/>
            </p:cNvCxnSpPr>
            <p:nvPr>
              <p:custDataLst>
                <p:tags r:id="rId37"/>
              </p:custDataLst>
            </p:nvPr>
          </p:nvCxnSpPr>
          <p:spPr>
            <a:xfrm rot="16200000" flipH="1">
              <a:off x="-289271" y="8185913"/>
              <a:ext cx="5229161" cy="704778"/>
            </a:xfrm>
            <a:prstGeom prst="curvedConnector2">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9" name="Connector: Curved 27"/>
            <p:cNvCxnSpPr>
              <a:stCxn id="104" idx="0"/>
              <a:endCxn id="225" idx="0"/>
            </p:cNvCxnSpPr>
            <p:nvPr>
              <p:custDataLst>
                <p:tags r:id="rId38"/>
              </p:custDataLst>
            </p:nvPr>
          </p:nvCxnSpPr>
          <p:spPr>
            <a:xfrm rot="5400000" flipH="1" flipV="1">
              <a:off x="4975311" y="2006928"/>
              <a:ext cx="12700" cy="6004789"/>
            </a:xfrm>
            <a:prstGeom prst="curvedConnector3">
              <a:avLst>
                <a:gd name="adj1" fmla="val 6600000"/>
              </a:avLst>
            </a:prstGeom>
            <a:noFill/>
            <a:ln w="38100" cap="flat">
              <a:solidFill>
                <a:schemeClr val="accent5"/>
              </a:solidFill>
              <a:prstDash val="dash"/>
              <a:miter lim="400000"/>
              <a:tailEnd type="triangle" w="lg" len="lg"/>
            </a:ln>
            <a:effectLst/>
            <a:sp3d/>
          </p:spPr>
          <p:style>
            <a:lnRef idx="0">
              <a:scrgbClr r="0" g="0" b="0"/>
            </a:lnRef>
            <a:fillRef idx="0">
              <a:scrgbClr r="0" g="0" b="0"/>
            </a:fillRef>
            <a:effectRef idx="0">
              <a:scrgbClr r="0" g="0" b="0"/>
            </a:effectRef>
            <a:fontRef idx="none"/>
          </p:style>
        </p:cxnSp>
        <p:sp>
          <p:nvSpPr>
            <p:cNvPr id="250" name="TextBox 28"/>
            <p:cNvSpPr txBox="1"/>
            <p:nvPr>
              <p:custDataLst>
                <p:tags r:id="rId39"/>
              </p:custDataLst>
            </p:nvPr>
          </p:nvSpPr>
          <p:spPr>
            <a:xfrm>
              <a:off x="4139858" y="2865967"/>
              <a:ext cx="2213692" cy="1210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900" u="none" strike="noStrike" cap="none" spc="0" normalizeH="0" baseline="0" dirty="0">
                  <a:ln>
                    <a:noFill/>
                  </a:ln>
                  <a:solidFill>
                    <a:schemeClr val="accent5"/>
                  </a:solidFill>
                  <a:effectLst/>
                  <a:uFillTx/>
                  <a:latin typeface="Alibaba PuHuiTi R" pitchFamily="18" charset="-122"/>
                  <a:ea typeface="Alibaba PuHuiTi R" pitchFamily="18" charset="-122"/>
                  <a:cs typeface="Alibaba PuHuiTi R" pitchFamily="18" charset="-122"/>
                  <a:sym typeface="+mn-lt"/>
                </a:rPr>
                <a:t>转账</a:t>
              </a:r>
              <a:endParaRPr kumimoji="0" lang="en-US" altLang="zh-CN" sz="900" u="none" strike="noStrike" cap="none" spc="0" normalizeH="0" baseline="0" dirty="0">
                <a:ln>
                  <a:noFill/>
                </a:ln>
                <a:solidFill>
                  <a:schemeClr val="accent5"/>
                </a:solidFill>
                <a:effectLst/>
                <a:uFillTx/>
                <a:latin typeface="Alibaba PuHuiTi R" pitchFamily="18" charset="-122"/>
                <a:ea typeface="Alibaba PuHuiTi R" pitchFamily="18" charset="-122"/>
                <a:cs typeface="Alibaba PuHuiTi R" pitchFamily="18" charset="-122"/>
                <a:sym typeface="+mn-lt"/>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900" u="none" strike="noStrike" cap="none" spc="0" normalizeH="0" baseline="0" dirty="0">
                  <a:ln>
                    <a:noFill/>
                  </a:ln>
                  <a:solidFill>
                    <a:schemeClr val="accent5"/>
                  </a:solidFill>
                  <a:effectLst/>
                  <a:uFillTx/>
                  <a:latin typeface="Alibaba PuHuiTi R" pitchFamily="18" charset="-122"/>
                  <a:ea typeface="Alibaba PuHuiTi R" pitchFamily="18" charset="-122"/>
                  <a:cs typeface="Alibaba PuHuiTi R" pitchFamily="18" charset="-122"/>
                  <a:sym typeface="+mn-lt"/>
                </a:rPr>
                <a:t>10000</a:t>
              </a:r>
              <a:r>
                <a:rPr kumimoji="0" lang="zh-CN" altLang="en-US" sz="900" u="none" strike="noStrike" cap="none" spc="0" normalizeH="0" baseline="0" dirty="0">
                  <a:ln>
                    <a:noFill/>
                  </a:ln>
                  <a:solidFill>
                    <a:schemeClr val="accent5"/>
                  </a:solidFill>
                  <a:effectLst/>
                  <a:uFillTx/>
                  <a:latin typeface="Alibaba PuHuiTi R" pitchFamily="18" charset="-122"/>
                  <a:ea typeface="Alibaba PuHuiTi R" pitchFamily="18" charset="-122"/>
                  <a:cs typeface="Alibaba PuHuiTi R" pitchFamily="18" charset="-122"/>
                  <a:sym typeface="+mn-lt"/>
                </a:rPr>
                <a:t>元</a:t>
              </a:r>
              <a:endParaRPr kumimoji="0" lang="en-US" sz="900" u="none" strike="noStrike" cap="none" spc="0" normalizeH="0" baseline="0" dirty="0">
                <a:ln>
                  <a:noFill/>
                </a:ln>
                <a:solidFill>
                  <a:schemeClr val="accent5"/>
                </a:solidFill>
                <a:effectLst/>
                <a:uFillTx/>
                <a:latin typeface="Alibaba PuHuiTi R" pitchFamily="18" charset="-122"/>
                <a:ea typeface="Alibaba PuHuiTi R" pitchFamily="18" charset="-122"/>
                <a:cs typeface="Alibaba PuHuiTi R" pitchFamily="18" charset="-122"/>
                <a:sym typeface="+mn-lt"/>
              </a:endParaRPr>
            </a:p>
          </p:txBody>
        </p:sp>
        <p:sp>
          <p:nvSpPr>
            <p:cNvPr id="251" name="TextBox 29"/>
            <p:cNvSpPr txBox="1"/>
            <p:nvPr>
              <p:custDataLst>
                <p:tags r:id="rId40"/>
              </p:custDataLst>
            </p:nvPr>
          </p:nvSpPr>
          <p:spPr>
            <a:xfrm>
              <a:off x="1328301" y="8421363"/>
              <a:ext cx="940188" cy="1210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转账</a:t>
              </a:r>
              <a:r>
                <a:rPr kumimoji="0" lang="en-US" altLang="zh-CN"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1000</a:t>
              </a:r>
              <a:r>
                <a:rPr kumimoji="0" lang="zh-CN" alt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元</a:t>
              </a:r>
              <a:endParaRPr kumimoji="0" 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endParaRPr>
            </a:p>
          </p:txBody>
        </p:sp>
        <p:cxnSp>
          <p:nvCxnSpPr>
            <p:cNvPr id="252" name="Connector: Curved 30"/>
            <p:cNvCxnSpPr>
              <a:stCxn id="105" idx="3"/>
              <a:endCxn id="114" idx="1"/>
            </p:cNvCxnSpPr>
            <p:nvPr>
              <p:custDataLst>
                <p:tags r:id="rId41"/>
              </p:custDataLst>
            </p:nvPr>
          </p:nvCxnSpPr>
          <p:spPr>
            <a:xfrm>
              <a:off x="2568986" y="5466518"/>
              <a:ext cx="1158471" cy="36484"/>
            </a:xfrm>
            <a:prstGeom prst="curvedConnector3">
              <a:avLst>
                <a:gd name="adj1" fmla="val 50000"/>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53" name="TextBox 31"/>
            <p:cNvSpPr txBox="1"/>
            <p:nvPr>
              <p:custDataLst>
                <p:tags r:id="rId42"/>
              </p:custDataLst>
            </p:nvPr>
          </p:nvSpPr>
          <p:spPr>
            <a:xfrm>
              <a:off x="2677779" y="5021590"/>
              <a:ext cx="940188" cy="9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转账</a:t>
              </a:r>
              <a:endParaRPr kumimoji="0" lang="en-US" altLang="zh-CN"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endParaRPr>
            </a:p>
            <a:p>
              <a:pPr marL="0" marR="0" indent="0" algn="ctr" defTabSz="821690" rtl="0" fontAlgn="auto" latinLnBrk="0" hangingPunct="0">
                <a:lnSpc>
                  <a:spcPct val="100000"/>
                </a:lnSpc>
                <a:spcBef>
                  <a:spcPts val="0"/>
                </a:spcBef>
                <a:spcAft>
                  <a:spcPts val="0"/>
                </a:spcAft>
                <a:buClrTx/>
                <a:buSzTx/>
                <a:buFontTx/>
                <a:buNone/>
              </a:pPr>
              <a:r>
                <a:rPr lang="en-US" altLang="zh-CN" sz="600" dirty="0">
                  <a:solidFill>
                    <a:schemeClr val="accent6"/>
                  </a:solidFill>
                  <a:latin typeface="Alibaba PuHuiTi R" pitchFamily="18" charset="-122"/>
                  <a:ea typeface="Alibaba PuHuiTi R" pitchFamily="18" charset="-122"/>
                  <a:cs typeface="Alibaba PuHuiTi R" pitchFamily="18" charset="-122"/>
                  <a:sym typeface="+mn-lt"/>
                </a:rPr>
                <a:t>5</a:t>
              </a:r>
              <a:r>
                <a:rPr kumimoji="0" lang="en-US" altLang="zh-CN"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00</a:t>
              </a:r>
              <a:r>
                <a:rPr kumimoji="0" lang="zh-CN" alt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rPr>
                <a:t>元</a:t>
              </a:r>
              <a:endParaRPr kumimoji="0" lang="en-US" sz="600" u="none" strike="noStrike" cap="none" spc="0" normalizeH="0" baseline="0" dirty="0">
                <a:ln>
                  <a:noFill/>
                </a:ln>
                <a:solidFill>
                  <a:schemeClr val="accent6"/>
                </a:solidFill>
                <a:effectLst/>
                <a:uFillTx/>
                <a:latin typeface="Alibaba PuHuiTi R" pitchFamily="18" charset="-122"/>
                <a:ea typeface="Alibaba PuHuiTi R" pitchFamily="18" charset="-122"/>
                <a:cs typeface="Alibaba PuHuiTi R" pitchFamily="18" charset="-122"/>
                <a:sym typeface="+mn-lt"/>
              </a:endParaRPr>
            </a:p>
          </p:txBody>
        </p:sp>
        <p:cxnSp>
          <p:nvCxnSpPr>
            <p:cNvPr id="254" name="Connector: Curved 32"/>
            <p:cNvCxnSpPr>
              <a:stCxn id="244" idx="5"/>
              <a:endCxn id="231" idx="4"/>
            </p:cNvCxnSpPr>
            <p:nvPr>
              <p:custDataLst>
                <p:tags r:id="rId43"/>
              </p:custDataLst>
            </p:nvPr>
          </p:nvCxnSpPr>
          <p:spPr>
            <a:xfrm rot="5400000" flipH="1" flipV="1">
              <a:off x="7874948" y="7155833"/>
              <a:ext cx="1322604" cy="3835226"/>
            </a:xfrm>
            <a:prstGeom prst="curvedConnector3">
              <a:avLst>
                <a:gd name="adj1" fmla="val -27409"/>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55" name="Connector: Curved 33"/>
            <p:cNvCxnSpPr>
              <a:stCxn id="225" idx="6"/>
              <a:endCxn id="231" idx="7"/>
            </p:cNvCxnSpPr>
            <p:nvPr>
              <p:custDataLst>
                <p:tags r:id="rId44"/>
              </p:custDataLst>
            </p:nvPr>
          </p:nvCxnSpPr>
          <p:spPr>
            <a:xfrm>
              <a:off x="8434906" y="5466522"/>
              <a:ext cx="2342246" cy="2165133"/>
            </a:xfrm>
            <a:prstGeom prst="curvedConnector2">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56" name="Connector: Curved 34"/>
            <p:cNvCxnSpPr>
              <a:stCxn id="228" idx="5"/>
              <a:endCxn id="231" idx="2"/>
            </p:cNvCxnSpPr>
            <p:nvPr>
              <p:custDataLst>
                <p:tags r:id="rId45"/>
              </p:custDataLst>
            </p:nvPr>
          </p:nvCxnSpPr>
          <p:spPr>
            <a:xfrm rot="16200000" flipH="1">
              <a:off x="9326371" y="7284651"/>
              <a:ext cx="49219" cy="1291366"/>
            </a:xfrm>
            <a:prstGeom prst="curvedConnector4">
              <a:avLst>
                <a:gd name="adj1" fmla="val 464455"/>
                <a:gd name="adj2" fmla="val 55185"/>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57" name="Connector: Curved 35"/>
            <p:cNvCxnSpPr>
              <a:stCxn id="234" idx="0"/>
              <a:endCxn id="231" idx="3"/>
            </p:cNvCxnSpPr>
            <p:nvPr>
              <p:custDataLst>
                <p:tags r:id="rId46"/>
              </p:custDataLst>
            </p:nvPr>
          </p:nvCxnSpPr>
          <p:spPr>
            <a:xfrm rot="5400000" flipH="1" flipV="1">
              <a:off x="8774468" y="7575229"/>
              <a:ext cx="653102" cy="2059110"/>
            </a:xfrm>
            <a:prstGeom prst="curvedConnector3">
              <a:avLst>
                <a:gd name="adj1" fmla="val 50000"/>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58" name="TextBox 36"/>
            <p:cNvSpPr txBox="1"/>
            <p:nvPr>
              <p:custDataLst>
                <p:tags r:id="rId47"/>
              </p:custDataLst>
            </p:nvPr>
          </p:nvSpPr>
          <p:spPr>
            <a:xfrm>
              <a:off x="4322831" y="3399713"/>
              <a:ext cx="2213692" cy="20059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600" u="none" strike="noStrike" cap="none" spc="0" normalizeH="0" baseline="0" dirty="0">
                  <a:ln>
                    <a:noFill/>
                  </a:ln>
                  <a:solidFill>
                    <a:srgbClr val="FF0000"/>
                  </a:solidFill>
                  <a:effectLst/>
                  <a:uFillTx/>
                  <a:latin typeface="Alibaba PuHuiTi R" pitchFamily="18" charset="-122"/>
                  <a:ea typeface="Alibaba PuHuiTi R" pitchFamily="18" charset="-122"/>
                  <a:cs typeface="Alibaba PuHuiTi R" pitchFamily="18" charset="-122"/>
                  <a:sym typeface="+mn-lt"/>
                </a:rPr>
                <a:t>？</a:t>
              </a:r>
              <a:endParaRPr kumimoji="0" lang="en-US" sz="3600" u="none" strike="noStrike" cap="none" spc="0" normalizeH="0" baseline="0" dirty="0">
                <a:ln>
                  <a:noFill/>
                </a:ln>
                <a:solidFill>
                  <a:srgbClr val="FF0000"/>
                </a:solidFill>
                <a:effectLst/>
                <a:uFillTx/>
                <a:latin typeface="Alibaba PuHuiTi R" pitchFamily="18" charset="-122"/>
                <a:ea typeface="Alibaba PuHuiTi R" pitchFamily="18" charset="-122"/>
                <a:cs typeface="Alibaba PuHuiTi R" pitchFamily="18" charset="-122"/>
                <a:sym typeface="+mn-lt"/>
              </a:endParaRPr>
            </a:p>
          </p:txBody>
        </p:sp>
        <p:cxnSp>
          <p:nvCxnSpPr>
            <p:cNvPr id="259" name="Straight Arrow Connector 37"/>
            <p:cNvCxnSpPr>
              <a:stCxn id="231" idx="6"/>
            </p:cNvCxnSpPr>
            <p:nvPr>
              <p:custDataLst>
                <p:tags r:id="rId48"/>
              </p:custDataLst>
            </p:nvPr>
          </p:nvCxnSpPr>
          <p:spPr>
            <a:xfrm flipV="1">
              <a:off x="10911063" y="7744310"/>
              <a:ext cx="616018" cy="210634"/>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0" name="Straight Arrow Connector 38"/>
            <p:cNvCxnSpPr>
              <a:stCxn id="231" idx="6"/>
            </p:cNvCxnSpPr>
            <p:nvPr>
              <p:custDataLst>
                <p:tags r:id="rId49"/>
              </p:custDataLst>
            </p:nvPr>
          </p:nvCxnSpPr>
          <p:spPr>
            <a:xfrm>
              <a:off x="10911063" y="7954944"/>
              <a:ext cx="575241" cy="169384"/>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1" name="Straight Arrow Connector 39"/>
            <p:cNvCxnSpPr>
              <a:stCxn id="231" idx="5"/>
            </p:cNvCxnSpPr>
            <p:nvPr>
              <p:custDataLst>
                <p:tags r:id="rId50"/>
              </p:custDataLst>
            </p:nvPr>
          </p:nvCxnSpPr>
          <p:spPr>
            <a:xfrm>
              <a:off x="10777152" y="8278233"/>
              <a:ext cx="622701" cy="162064"/>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2" name="Straight Arrow Connector 40"/>
            <p:cNvCxnSpPr>
              <a:stCxn id="231" idx="5"/>
            </p:cNvCxnSpPr>
            <p:nvPr>
              <p:custDataLst>
                <p:tags r:id="rId51"/>
              </p:custDataLst>
            </p:nvPr>
          </p:nvCxnSpPr>
          <p:spPr>
            <a:xfrm>
              <a:off x="10777152" y="8278233"/>
              <a:ext cx="391992" cy="344545"/>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63" name="Cloud 70"/>
          <p:cNvSpPr/>
          <p:nvPr>
            <p:custDataLst>
              <p:tags r:id="rId52"/>
            </p:custDataLst>
          </p:nvPr>
        </p:nvSpPr>
        <p:spPr>
          <a:xfrm>
            <a:off x="3916624" y="4712555"/>
            <a:ext cx="1630384" cy="1023774"/>
          </a:xfrm>
          <a:prstGeom prst="cloud">
            <a:avLst/>
          </a:prstGeom>
          <a:solidFill>
            <a:schemeClr val="bg1">
              <a:lumMod val="95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4" name="Oval 71"/>
          <p:cNvSpPr/>
          <p:nvPr>
            <p:custDataLst>
              <p:tags r:id="rId53"/>
            </p:custDataLst>
          </p:nvPr>
        </p:nvSpPr>
        <p:spPr>
          <a:xfrm>
            <a:off x="4614416" y="4778038"/>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5" name="Oval 72"/>
          <p:cNvSpPr/>
          <p:nvPr>
            <p:custDataLst>
              <p:tags r:id="rId54"/>
            </p:custDataLst>
          </p:nvPr>
        </p:nvSpPr>
        <p:spPr>
          <a:xfrm>
            <a:off x="4138048" y="4899482"/>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6" name="Oval 73"/>
          <p:cNvSpPr/>
          <p:nvPr>
            <p:custDataLst>
              <p:tags r:id="rId55"/>
            </p:custDataLst>
          </p:nvPr>
        </p:nvSpPr>
        <p:spPr>
          <a:xfrm>
            <a:off x="4666803" y="5111677"/>
            <a:ext cx="194643" cy="196055"/>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7" name="Oval 74"/>
          <p:cNvSpPr/>
          <p:nvPr>
            <p:custDataLst>
              <p:tags r:id="rId56"/>
            </p:custDataLst>
          </p:nvPr>
        </p:nvSpPr>
        <p:spPr>
          <a:xfrm>
            <a:off x="5184538" y="4930438"/>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8" name="Oval 75"/>
          <p:cNvSpPr/>
          <p:nvPr>
            <p:custDataLst>
              <p:tags r:id="rId57"/>
            </p:custDataLst>
          </p:nvPr>
        </p:nvSpPr>
        <p:spPr>
          <a:xfrm>
            <a:off x="4322680" y="5349935"/>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69" name="Oval 76"/>
          <p:cNvSpPr/>
          <p:nvPr>
            <p:custDataLst>
              <p:tags r:id="rId58"/>
            </p:custDataLst>
          </p:nvPr>
        </p:nvSpPr>
        <p:spPr>
          <a:xfrm>
            <a:off x="5066853" y="5210553"/>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70" name="Oval 77"/>
          <p:cNvSpPr/>
          <p:nvPr>
            <p:custDataLst>
              <p:tags r:id="rId59"/>
            </p:custDataLst>
          </p:nvPr>
        </p:nvSpPr>
        <p:spPr>
          <a:xfrm>
            <a:off x="4721573" y="5529558"/>
            <a:ext cx="194643" cy="193124"/>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71" name="Oval 78"/>
          <p:cNvSpPr/>
          <p:nvPr>
            <p:custDataLst>
              <p:tags r:id="rId60"/>
            </p:custDataLst>
          </p:nvPr>
        </p:nvSpPr>
        <p:spPr>
          <a:xfrm>
            <a:off x="4281503" y="5928773"/>
            <a:ext cx="194643" cy="193124"/>
          </a:xfrm>
          <a:prstGeom prst="ellipse">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272" name="Straight Arrow Connector 79"/>
          <p:cNvCxnSpPr>
            <a:stCxn id="264" idx="2"/>
            <a:endCxn id="265" idx="6"/>
          </p:cNvCxnSpPr>
          <p:nvPr>
            <p:custDataLst>
              <p:tags r:id="rId61"/>
            </p:custDataLst>
          </p:nvPr>
        </p:nvCxnSpPr>
        <p:spPr>
          <a:xfrm flipH="1">
            <a:off x="4332691" y="4874600"/>
            <a:ext cx="281725" cy="1214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3" name="Straight Arrow Connector 80"/>
          <p:cNvCxnSpPr>
            <a:stCxn id="264" idx="6"/>
            <a:endCxn id="267" idx="2"/>
          </p:cNvCxnSpPr>
          <p:nvPr>
            <p:custDataLst>
              <p:tags r:id="rId62"/>
            </p:custDataLst>
          </p:nvPr>
        </p:nvCxnSpPr>
        <p:spPr>
          <a:xfrm>
            <a:off x="4809059" y="4874600"/>
            <a:ext cx="375479" cy="1524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4" name="Straight Arrow Connector 82"/>
          <p:cNvCxnSpPr>
            <a:stCxn id="265" idx="5"/>
            <a:endCxn id="266" idx="2"/>
          </p:cNvCxnSpPr>
          <p:nvPr>
            <p:custDataLst>
              <p:tags r:id="rId63"/>
            </p:custDataLst>
          </p:nvPr>
        </p:nvCxnSpPr>
        <p:spPr>
          <a:xfrm>
            <a:off x="4304186" y="5064324"/>
            <a:ext cx="362617" cy="14538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5" name="Straight Arrow Connector 83"/>
          <p:cNvCxnSpPr>
            <a:stCxn id="265" idx="5"/>
            <a:endCxn id="268" idx="0"/>
          </p:cNvCxnSpPr>
          <p:nvPr>
            <p:custDataLst>
              <p:tags r:id="rId64"/>
            </p:custDataLst>
          </p:nvPr>
        </p:nvCxnSpPr>
        <p:spPr>
          <a:xfrm>
            <a:off x="4304186" y="5064324"/>
            <a:ext cx="115816" cy="2856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6" name="Straight Arrow Connector 84"/>
          <p:cNvCxnSpPr>
            <a:stCxn id="267" idx="3"/>
            <a:endCxn id="266" idx="6"/>
          </p:cNvCxnSpPr>
          <p:nvPr>
            <p:custDataLst>
              <p:tags r:id="rId65"/>
            </p:custDataLst>
          </p:nvPr>
        </p:nvCxnSpPr>
        <p:spPr>
          <a:xfrm flipH="1">
            <a:off x="4861446" y="5095280"/>
            <a:ext cx="351597" cy="11442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7" name="Straight Arrow Connector 85"/>
          <p:cNvCxnSpPr>
            <a:stCxn id="267" idx="4"/>
            <a:endCxn id="269" idx="7"/>
          </p:cNvCxnSpPr>
          <p:nvPr>
            <p:custDataLst>
              <p:tags r:id="rId66"/>
            </p:custDataLst>
          </p:nvPr>
        </p:nvCxnSpPr>
        <p:spPr>
          <a:xfrm flipH="1">
            <a:off x="5232991" y="5123562"/>
            <a:ext cx="48869" cy="11527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8" name="Straight Arrow Connector 86"/>
          <p:cNvCxnSpPr>
            <a:stCxn id="268" idx="5"/>
            <a:endCxn id="270" idx="2"/>
          </p:cNvCxnSpPr>
          <p:nvPr>
            <p:custDataLst>
              <p:tags r:id="rId67"/>
            </p:custDataLst>
          </p:nvPr>
        </p:nvCxnSpPr>
        <p:spPr>
          <a:xfrm>
            <a:off x="4488818" y="5514777"/>
            <a:ext cx="232755" cy="1113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9" name="Straight Arrow Connector 87"/>
          <p:cNvCxnSpPr>
            <a:stCxn id="269" idx="3"/>
            <a:endCxn id="270" idx="7"/>
          </p:cNvCxnSpPr>
          <p:nvPr>
            <p:custDataLst>
              <p:tags r:id="rId68"/>
            </p:custDataLst>
          </p:nvPr>
        </p:nvCxnSpPr>
        <p:spPr>
          <a:xfrm flipH="1">
            <a:off x="4887711" y="5375395"/>
            <a:ext cx="207647" cy="1824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0" name="Straight Arrow Connector 88"/>
          <p:cNvCxnSpPr>
            <a:stCxn id="264" idx="4"/>
            <a:endCxn id="266" idx="0"/>
          </p:cNvCxnSpPr>
          <p:nvPr>
            <p:custDataLst>
              <p:tags r:id="rId69"/>
            </p:custDataLst>
          </p:nvPr>
        </p:nvCxnSpPr>
        <p:spPr>
          <a:xfrm>
            <a:off x="4711738" y="4971162"/>
            <a:ext cx="52387" cy="14051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1" name="Straight Arrow Connector 89"/>
          <p:cNvCxnSpPr>
            <a:stCxn id="266" idx="4"/>
            <a:endCxn id="270" idx="0"/>
          </p:cNvCxnSpPr>
          <p:nvPr>
            <p:custDataLst>
              <p:tags r:id="rId70"/>
            </p:custDataLst>
          </p:nvPr>
        </p:nvCxnSpPr>
        <p:spPr>
          <a:xfrm>
            <a:off x="4764125" y="5307732"/>
            <a:ext cx="54770" cy="22182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2" name="Straight Arrow Connector 90"/>
          <p:cNvCxnSpPr>
            <a:stCxn id="263" idx="1"/>
            <a:endCxn id="271" idx="7"/>
          </p:cNvCxnSpPr>
          <p:nvPr>
            <p:custDataLst>
              <p:tags r:id="rId71"/>
            </p:custDataLst>
          </p:nvPr>
        </p:nvCxnSpPr>
        <p:spPr>
          <a:xfrm flipH="1">
            <a:off x="4447641" y="5735239"/>
            <a:ext cx="284175" cy="221816"/>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3" name="TextBox 91"/>
          <p:cNvSpPr txBox="1"/>
          <p:nvPr>
            <p:custDataLst>
              <p:tags r:id="rId72"/>
            </p:custDataLst>
          </p:nvPr>
        </p:nvSpPr>
        <p:spPr>
          <a:xfrm>
            <a:off x="4188413" y="6121797"/>
            <a:ext cx="1133499" cy="287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rPr>
              <a:t>黑种子</a:t>
            </a:r>
            <a:endParaRPr kumimoji="0" lang="en-US" sz="1200"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mn-lt"/>
            </a:endParaRPr>
          </a:p>
        </p:txBody>
      </p:sp>
      <p:sp>
        <p:nvSpPr>
          <p:cNvPr id="284" name="Oval 92"/>
          <p:cNvSpPr/>
          <p:nvPr>
            <p:custDataLst>
              <p:tags r:id="rId73"/>
            </p:custDataLst>
          </p:nvPr>
        </p:nvSpPr>
        <p:spPr>
          <a:xfrm>
            <a:off x="5039552" y="5985147"/>
            <a:ext cx="194643" cy="193124"/>
          </a:xfrm>
          <a:prstGeom prst="ellipse">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285" name="Straight Arrow Connector 93"/>
          <p:cNvCxnSpPr/>
          <p:nvPr>
            <p:custDataLst>
              <p:tags r:id="rId74"/>
            </p:custDataLst>
          </p:nvPr>
        </p:nvCxnSpPr>
        <p:spPr>
          <a:xfrm>
            <a:off x="4887711" y="5694400"/>
            <a:ext cx="180346" cy="319029"/>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6" name="Cloud 94"/>
          <p:cNvSpPr/>
          <p:nvPr>
            <p:custDataLst>
              <p:tags r:id="rId75"/>
            </p:custDataLst>
          </p:nvPr>
        </p:nvSpPr>
        <p:spPr>
          <a:xfrm>
            <a:off x="3234679" y="5722682"/>
            <a:ext cx="569786" cy="521350"/>
          </a:xfrm>
          <a:prstGeom prst="cloud">
            <a:avLst/>
          </a:prstGeom>
          <a:solidFill>
            <a:schemeClr val="bg1">
              <a:lumMod val="95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87" name="Cloud 95"/>
          <p:cNvSpPr/>
          <p:nvPr>
            <p:custDataLst>
              <p:tags r:id="rId76"/>
            </p:custDataLst>
          </p:nvPr>
        </p:nvSpPr>
        <p:spPr>
          <a:xfrm>
            <a:off x="5547008" y="5706400"/>
            <a:ext cx="569786" cy="521350"/>
          </a:xfrm>
          <a:prstGeom prst="cloud">
            <a:avLst/>
          </a:prstGeom>
          <a:solidFill>
            <a:schemeClr val="bg1">
              <a:lumMod val="95000"/>
            </a:schemeClr>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288" name="Straight Arrow Connector 96"/>
          <p:cNvCxnSpPr>
            <a:stCxn id="286" idx="0"/>
            <a:endCxn id="271" idx="2"/>
          </p:cNvCxnSpPr>
          <p:nvPr>
            <p:custDataLst>
              <p:tags r:id="rId77"/>
            </p:custDataLst>
          </p:nvPr>
        </p:nvCxnSpPr>
        <p:spPr>
          <a:xfrm>
            <a:off x="3803990" y="5983357"/>
            <a:ext cx="477513" cy="41978"/>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9" name="Straight Arrow Connector 97"/>
          <p:cNvCxnSpPr>
            <a:stCxn id="287" idx="2"/>
            <a:endCxn id="284" idx="6"/>
          </p:cNvCxnSpPr>
          <p:nvPr>
            <p:custDataLst>
              <p:tags r:id="rId78"/>
            </p:custDataLst>
          </p:nvPr>
        </p:nvCxnSpPr>
        <p:spPr>
          <a:xfrm flipH="1">
            <a:off x="5234195" y="5967075"/>
            <a:ext cx="314580" cy="114634"/>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0" name="Straight Arrow Connector 138"/>
          <p:cNvCxnSpPr>
            <a:endCxn id="263" idx="3"/>
          </p:cNvCxnSpPr>
          <p:nvPr>
            <p:custDataLst>
              <p:tags r:id="rId79"/>
            </p:custDataLst>
          </p:nvPr>
        </p:nvCxnSpPr>
        <p:spPr>
          <a:xfrm>
            <a:off x="4528691" y="3963550"/>
            <a:ext cx="203125" cy="807540"/>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1" name="TextBox 81"/>
          <p:cNvSpPr txBox="1"/>
          <p:nvPr>
            <p:custDataLst>
              <p:tags r:id="rId80"/>
            </p:custDataLst>
          </p:nvPr>
        </p:nvSpPr>
        <p:spPr>
          <a:xfrm>
            <a:off x="6993986" y="2347628"/>
            <a:ext cx="3959757" cy="1763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50000"/>
              </a:lnSpc>
              <a:spcBef>
                <a:spcPts val="0"/>
              </a:spcBef>
              <a:spcAft>
                <a:spcPts val="0"/>
              </a:spcAft>
              <a:buClrTx/>
              <a:buSzTx/>
            </a:pPr>
            <a:r>
              <a:rPr lang="zh-CN" altLang="en-US" sz="2400" dirty="0">
                <a:solidFill>
                  <a:srgbClr val="0093FF"/>
                </a:solidFill>
                <a:cs typeface="+mn-ea"/>
                <a:sym typeface="+mn-lt"/>
              </a:rPr>
              <a:t>两点之间是否存在关联？</a:t>
            </a:r>
            <a:endParaRPr lang="en-US" altLang="zh-CN" sz="2400" dirty="0">
              <a:solidFill>
                <a:srgbClr val="0093FF"/>
              </a:solidFill>
              <a:cs typeface="+mn-ea"/>
              <a:sym typeface="+mn-lt"/>
            </a:endParaRPr>
          </a:p>
          <a:p>
            <a:pPr marR="0" algn="l" defTabSz="825500" rtl="0" fontAlgn="auto" latinLnBrk="0" hangingPunct="0">
              <a:lnSpc>
                <a:spcPct val="150000"/>
              </a:lnSpc>
              <a:spcBef>
                <a:spcPts val="0"/>
              </a:spcBef>
              <a:spcAft>
                <a:spcPts val="0"/>
              </a:spcAft>
              <a:buClrTx/>
              <a:buSzTx/>
            </a:pPr>
            <a:r>
              <a:rPr lang="zh-CN" altLang="en-US" sz="2400" dirty="0">
                <a:solidFill>
                  <a:schemeClr val="tx2"/>
                </a:solidFill>
                <a:cs typeface="+mn-ea"/>
                <a:sym typeface="+mn-lt"/>
              </a:rPr>
              <a:t>张大妈 </a:t>
            </a:r>
            <a:r>
              <a:rPr lang="en-US" altLang="zh-CN" sz="2400" dirty="0">
                <a:solidFill>
                  <a:schemeClr val="tx2"/>
                </a:solidFill>
                <a:cs typeface="+mn-ea"/>
                <a:sym typeface="+mn-lt"/>
              </a:rPr>
              <a:t>-&gt; </a:t>
            </a:r>
            <a:r>
              <a:rPr lang="zh-CN" altLang="en-US" sz="2400" dirty="0">
                <a:solidFill>
                  <a:schemeClr val="tx2"/>
                </a:solidFill>
                <a:cs typeface="+mn-ea"/>
                <a:sym typeface="+mn-lt"/>
              </a:rPr>
              <a:t>李小明</a:t>
            </a:r>
            <a:endParaRPr lang="en-US" altLang="zh-CN" sz="2400" dirty="0">
              <a:solidFill>
                <a:schemeClr val="tx2"/>
              </a:solidFill>
              <a:cs typeface="+mn-ea"/>
              <a:sym typeface="+mn-lt"/>
            </a:endParaRPr>
          </a:p>
          <a:p>
            <a:pPr marR="0" algn="l" defTabSz="825500" rtl="0" fontAlgn="auto" latinLnBrk="0" hangingPunct="0">
              <a:lnSpc>
                <a:spcPct val="150000"/>
              </a:lnSpc>
              <a:spcBef>
                <a:spcPts val="0"/>
              </a:spcBef>
              <a:spcAft>
                <a:spcPts val="0"/>
              </a:spcAft>
              <a:buClrTx/>
              <a:buSzTx/>
            </a:pPr>
            <a:r>
              <a:rPr lang="zh-CN" altLang="en-US" sz="2400" dirty="0">
                <a:solidFill>
                  <a:schemeClr val="tx2"/>
                </a:solidFill>
                <a:cs typeface="+mn-ea"/>
                <a:sym typeface="+mn-lt"/>
              </a:rPr>
              <a:t>张大妈 </a:t>
            </a:r>
            <a:r>
              <a:rPr lang="en-US" altLang="zh-CN" sz="2400" dirty="0">
                <a:solidFill>
                  <a:schemeClr val="tx2"/>
                </a:solidFill>
                <a:cs typeface="+mn-ea"/>
                <a:sym typeface="+mn-lt"/>
              </a:rPr>
              <a:t>-&gt; </a:t>
            </a:r>
            <a:r>
              <a:rPr lang="zh-CN" altLang="en-US" sz="2400" dirty="0">
                <a:solidFill>
                  <a:schemeClr val="tx2"/>
                </a:solidFill>
                <a:cs typeface="+mn-ea"/>
                <a:sym typeface="+mn-lt"/>
              </a:rPr>
              <a:t>马小骗</a:t>
            </a:r>
            <a:endParaRPr lang="zh-CN" altLang="en-US" sz="2400" dirty="0">
              <a:solidFill>
                <a:schemeClr val="tx2"/>
              </a:solidFill>
              <a:cs typeface="+mn-ea"/>
              <a:sym typeface="+mn-lt"/>
            </a:endParaRPr>
          </a:p>
        </p:txBody>
      </p:sp>
      <p:sp>
        <p:nvSpPr>
          <p:cNvPr id="292" name="Oval 70"/>
          <p:cNvSpPr/>
          <p:nvPr>
            <p:custDataLst>
              <p:tags r:id="rId81"/>
            </p:custDataLst>
          </p:nvPr>
        </p:nvSpPr>
        <p:spPr>
          <a:xfrm>
            <a:off x="8103540" y="5148564"/>
            <a:ext cx="194769" cy="198444"/>
          </a:xfrm>
          <a:prstGeom prst="ellipse">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293" name="Oval 71"/>
          <p:cNvSpPr/>
          <p:nvPr>
            <p:custDataLst>
              <p:tags r:id="rId82"/>
            </p:custDataLst>
          </p:nvPr>
        </p:nvSpPr>
        <p:spPr>
          <a:xfrm>
            <a:off x="8103539" y="5557978"/>
            <a:ext cx="194769" cy="198445"/>
          </a:xfrm>
          <a:prstGeom prst="ellipse">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通过挖掘支付犯罪团伙，可以有效防范金融犯罪、保护用户权益、维护金融安全和稳定</a:t>
            </a:r>
            <a:endParaRPr lang="zh-CN" altLang="en-US"/>
          </a:p>
        </p:txBody>
      </p:sp>
      <p:sp>
        <p:nvSpPr>
          <p:cNvPr id="5" name="标题 4"/>
          <p:cNvSpPr>
            <a:spLocks noGrp="1"/>
          </p:cNvSpPr>
          <p:nvPr>
            <p:ph type="title"/>
          </p:nvPr>
        </p:nvSpPr>
        <p:spPr/>
        <p:txBody>
          <a:bodyPr/>
          <a:p>
            <a:r>
              <a:rPr lang="zh-CN" altLang="en-US" dirty="0">
                <a:sym typeface="+mn-ea"/>
              </a:rPr>
              <a:t>犯罪</a:t>
            </a:r>
            <a:r>
              <a:rPr lang="zh-CN" altLang="en-US" dirty="0">
                <a:sym typeface="+mn-lt"/>
              </a:rPr>
              <a:t>团伙挖掘</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84" name="TextBox 118"/>
          <p:cNvSpPr txBox="1"/>
          <p:nvPr>
            <p:custDataLst>
              <p:tags r:id="rId1"/>
            </p:custDataLst>
          </p:nvPr>
        </p:nvSpPr>
        <p:spPr>
          <a:xfrm>
            <a:off x="3219155" y="5531154"/>
            <a:ext cx="1269365" cy="3733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mn-ea"/>
                <a:sym typeface="+mn-lt"/>
              </a:rPr>
              <a:t>黑种子</a:t>
            </a:r>
            <a:endParaRPr kumimoji="0" lang="en-US" sz="20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mn-ea"/>
              <a:sym typeface="+mn-lt"/>
            </a:endParaRPr>
          </a:p>
        </p:txBody>
      </p:sp>
      <p:sp>
        <p:nvSpPr>
          <p:cNvPr id="87" name="TextBox 81"/>
          <p:cNvSpPr txBox="1"/>
          <p:nvPr>
            <p:custDataLst>
              <p:tags r:id="rId2"/>
            </p:custDataLst>
          </p:nvPr>
        </p:nvSpPr>
        <p:spPr>
          <a:xfrm>
            <a:off x="6831670" y="3095294"/>
            <a:ext cx="4748530" cy="17075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R="0" defTabSz="825500" rtl="0" fontAlgn="auto" latinLnBrk="0" hangingPunct="0">
              <a:lnSpc>
                <a:spcPct val="150000"/>
              </a:lnSpc>
              <a:spcBef>
                <a:spcPts val="0"/>
              </a:spcBef>
              <a:spcAft>
                <a:spcPts val="0"/>
              </a:spcAft>
              <a:buClrTx/>
              <a:buSzTx/>
            </a:pPr>
            <a:r>
              <a:rPr lang="zh-CN" altLang="en-US" dirty="0">
                <a:solidFill>
                  <a:schemeClr val="tx2"/>
                </a:solidFill>
                <a:cs typeface="+mn-ea"/>
                <a:sym typeface="+mn-lt"/>
              </a:rPr>
              <a:t>“单点离散风险”逐步演进为“团伙作案风险”</a:t>
            </a:r>
            <a:endParaRPr lang="en-US" altLang="zh-CN" dirty="0">
              <a:solidFill>
                <a:schemeClr val="tx2"/>
              </a:solidFill>
              <a:cs typeface="+mn-ea"/>
              <a:sym typeface="+mn-lt"/>
            </a:endParaRPr>
          </a:p>
          <a:p>
            <a:pPr marR="0" defTabSz="825500" rtl="0" fontAlgn="auto" latinLnBrk="0" hangingPunct="0">
              <a:lnSpc>
                <a:spcPct val="150000"/>
              </a:lnSpc>
              <a:spcBef>
                <a:spcPts val="0"/>
              </a:spcBef>
              <a:spcAft>
                <a:spcPts val="0"/>
              </a:spcAft>
              <a:buClrTx/>
              <a:buSzTx/>
            </a:pPr>
            <a:endParaRPr lang="en-US" altLang="zh-CN" dirty="0">
              <a:solidFill>
                <a:schemeClr val="tx2"/>
              </a:solidFill>
              <a:cs typeface="+mn-ea"/>
              <a:sym typeface="+mn-lt"/>
            </a:endParaRPr>
          </a:p>
          <a:p>
            <a:pPr defTabSz="825500" hangingPunct="0">
              <a:lnSpc>
                <a:spcPct val="150000"/>
              </a:lnSpc>
            </a:pPr>
            <a:r>
              <a:rPr lang="zh-CN" altLang="en-US" sz="2400" dirty="0">
                <a:solidFill>
                  <a:srgbClr val="0093FF"/>
                </a:solidFill>
                <a:cs typeface="+mn-ea"/>
                <a:sym typeface="+mn-lt"/>
              </a:rPr>
              <a:t>通过社区发现挖掘犯罪团伙</a:t>
            </a:r>
            <a:endParaRPr lang="zh-CN" altLang="en-US" sz="2400" dirty="0">
              <a:solidFill>
                <a:srgbClr val="0093FF"/>
              </a:solidFill>
              <a:cs typeface="+mn-ea"/>
              <a:sym typeface="+mn-lt"/>
            </a:endParaRPr>
          </a:p>
        </p:txBody>
      </p:sp>
      <p:grpSp>
        <p:nvGrpSpPr>
          <p:cNvPr id="6" name="Group 1"/>
          <p:cNvGrpSpPr/>
          <p:nvPr/>
        </p:nvGrpSpPr>
        <p:grpSpPr>
          <a:xfrm>
            <a:off x="860130" y="1726439"/>
            <a:ext cx="4303395" cy="2217791"/>
            <a:chOff x="1220571" y="2612580"/>
            <a:chExt cx="9792087" cy="9085899"/>
          </a:xfrm>
        </p:grpSpPr>
        <p:grpSp>
          <p:nvGrpSpPr>
            <p:cNvPr id="7" name="Group 3"/>
            <p:cNvGrpSpPr/>
            <p:nvPr/>
          </p:nvGrpSpPr>
          <p:grpSpPr>
            <a:xfrm>
              <a:off x="1220571" y="4924109"/>
              <a:ext cx="1505379" cy="1084818"/>
              <a:chOff x="1663190" y="6315587"/>
              <a:chExt cx="1505379" cy="1084818"/>
            </a:xfrm>
          </p:grpSpPr>
          <p:sp>
            <p:nvSpPr>
              <p:cNvPr id="66" name="Oval 65"/>
              <p:cNvSpPr/>
              <p:nvPr>
                <p:custDataLst>
                  <p:tags r:id="rId3"/>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67" name="TextBox 66"/>
              <p:cNvSpPr txBox="1"/>
              <p:nvPr>
                <p:custDataLst>
                  <p:tags r:id="rId4"/>
                </p:custDataLst>
              </p:nvPr>
            </p:nvSpPr>
            <p:spPr>
              <a:xfrm>
                <a:off x="1663190" y="6315587"/>
                <a:ext cx="1505379"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张大妈</a:t>
                </a:r>
                <a:endParaRPr kumimoji="0" lang="zh-CN" altLang="en-US" sz="800" b="1" i="0" u="none" strike="noStrike" cap="none" spc="0" normalizeH="0" baseline="0" dirty="0">
                  <a:ln>
                    <a:noFill/>
                  </a:ln>
                  <a:solidFill>
                    <a:schemeClr val="bg1"/>
                  </a:solidFill>
                  <a:effectLst/>
                  <a:uFillTx/>
                  <a:cs typeface="+mn-ea"/>
                  <a:sym typeface="+mn-lt"/>
                </a:endParaRPr>
              </a:p>
            </p:txBody>
          </p:sp>
        </p:grpSp>
        <p:grpSp>
          <p:nvGrpSpPr>
            <p:cNvPr id="8" name="Group 4"/>
            <p:cNvGrpSpPr/>
            <p:nvPr/>
          </p:nvGrpSpPr>
          <p:grpSpPr>
            <a:xfrm>
              <a:off x="2573332" y="6905310"/>
              <a:ext cx="1400160" cy="1084818"/>
              <a:chOff x="1715794" y="6315587"/>
              <a:chExt cx="1400160" cy="1084818"/>
            </a:xfrm>
          </p:grpSpPr>
          <p:sp>
            <p:nvSpPr>
              <p:cNvPr id="64" name="Oval 63"/>
              <p:cNvSpPr/>
              <p:nvPr>
                <p:custDataLst>
                  <p:tags r:id="rId5"/>
                </p:custDataLst>
              </p:nvPr>
            </p:nvSpPr>
            <p:spPr>
              <a:xfrm>
                <a:off x="1958336" y="6400800"/>
                <a:ext cx="914400" cy="914400"/>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dirty="0">
                  <a:ln>
                    <a:noFill/>
                  </a:ln>
                  <a:solidFill>
                    <a:srgbClr val="FFFFFF"/>
                  </a:solidFill>
                  <a:effectLst/>
                  <a:uFillTx/>
                  <a:cs typeface="+mn-ea"/>
                  <a:sym typeface="+mn-lt"/>
                </a:endParaRPr>
              </a:p>
            </p:txBody>
          </p:sp>
          <p:sp>
            <p:nvSpPr>
              <p:cNvPr id="65" name="TextBox 64"/>
              <p:cNvSpPr txBox="1"/>
              <p:nvPr>
                <p:custDataLst>
                  <p:tags r:id="rId6"/>
                </p:custDataLst>
              </p:nvPr>
            </p:nvSpPr>
            <p:spPr>
              <a:xfrm>
                <a:off x="1715794" y="6315587"/>
                <a:ext cx="1400160"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手机</a:t>
                </a:r>
                <a:r>
                  <a:rPr kumimoji="0" lang="en-US" altLang="zh-CN" sz="800" b="1" i="0" u="none" strike="noStrike" cap="none" spc="0" normalizeH="0" baseline="0" dirty="0">
                    <a:ln>
                      <a:noFill/>
                    </a:ln>
                    <a:solidFill>
                      <a:schemeClr val="bg1"/>
                    </a:solidFill>
                    <a:effectLst/>
                    <a:uFillTx/>
                    <a:cs typeface="+mn-ea"/>
                    <a:sym typeface="+mn-lt"/>
                  </a:rPr>
                  <a:t>1</a:t>
                </a:r>
                <a:endParaRPr kumimoji="0" lang="en-US" altLang="zh-CN" sz="800" b="1" i="0" u="none" strike="noStrike" cap="none" spc="0" normalizeH="0" baseline="0" dirty="0">
                  <a:ln>
                    <a:noFill/>
                  </a:ln>
                  <a:solidFill>
                    <a:schemeClr val="bg1"/>
                  </a:solidFill>
                  <a:effectLst/>
                  <a:uFillTx/>
                  <a:cs typeface="+mn-ea"/>
                  <a:sym typeface="+mn-lt"/>
                </a:endParaRPr>
              </a:p>
            </p:txBody>
          </p:sp>
        </p:grpSp>
        <p:grpSp>
          <p:nvGrpSpPr>
            <p:cNvPr id="9" name="Group 5"/>
            <p:cNvGrpSpPr/>
            <p:nvPr/>
          </p:nvGrpSpPr>
          <p:grpSpPr>
            <a:xfrm>
              <a:off x="2533725" y="8738093"/>
              <a:ext cx="1505379" cy="1084818"/>
              <a:chOff x="1676532" y="6490458"/>
              <a:chExt cx="1505379" cy="1084818"/>
            </a:xfrm>
          </p:grpSpPr>
          <p:sp>
            <p:nvSpPr>
              <p:cNvPr id="62" name="Oval 61"/>
              <p:cNvSpPr/>
              <p:nvPr>
                <p:custDataLst>
                  <p:tags r:id="rId7"/>
                </p:custDataLst>
              </p:nvPr>
            </p:nvSpPr>
            <p:spPr>
              <a:xfrm>
                <a:off x="1958680" y="6564118"/>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63" name="TextBox 62"/>
              <p:cNvSpPr txBox="1"/>
              <p:nvPr>
                <p:custDataLst>
                  <p:tags r:id="rId8"/>
                </p:custDataLst>
              </p:nvPr>
            </p:nvSpPr>
            <p:spPr>
              <a:xfrm>
                <a:off x="1676532" y="6490458"/>
                <a:ext cx="1505379"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李小明</a:t>
                </a:r>
                <a:endParaRPr kumimoji="0" lang="zh-CN" altLang="en-US" sz="800" b="1" i="0" u="none" strike="noStrike" cap="none" spc="0" normalizeH="0" baseline="0" dirty="0">
                  <a:ln>
                    <a:noFill/>
                  </a:ln>
                  <a:solidFill>
                    <a:schemeClr val="bg1"/>
                  </a:solidFill>
                  <a:effectLst/>
                  <a:uFillTx/>
                  <a:cs typeface="+mn-ea"/>
                  <a:sym typeface="+mn-lt"/>
                </a:endParaRPr>
              </a:p>
            </p:txBody>
          </p:sp>
        </p:grpSp>
        <p:grpSp>
          <p:nvGrpSpPr>
            <p:cNvPr id="10" name="Group 6"/>
            <p:cNvGrpSpPr/>
            <p:nvPr/>
          </p:nvGrpSpPr>
          <p:grpSpPr>
            <a:xfrm>
              <a:off x="3570487" y="4924109"/>
              <a:ext cx="1505379" cy="1084818"/>
              <a:chOff x="1663192" y="6315587"/>
              <a:chExt cx="1505379" cy="1084818"/>
            </a:xfrm>
          </p:grpSpPr>
          <p:sp>
            <p:nvSpPr>
              <p:cNvPr id="60" name="Oval 59"/>
              <p:cNvSpPr/>
              <p:nvPr>
                <p:custDataLst>
                  <p:tags r:id="rId9"/>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61" name="TextBox 60"/>
              <p:cNvSpPr txBox="1"/>
              <p:nvPr>
                <p:custDataLst>
                  <p:tags r:id="rId10"/>
                </p:custDataLst>
              </p:nvPr>
            </p:nvSpPr>
            <p:spPr>
              <a:xfrm>
                <a:off x="1663192" y="6315587"/>
                <a:ext cx="1505379"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李大明</a:t>
                </a:r>
                <a:endParaRPr kumimoji="0" lang="zh-CN" altLang="en-US" sz="800" b="1" i="0" u="none" strike="noStrike" cap="none" spc="0" normalizeH="0" baseline="0" dirty="0">
                  <a:ln>
                    <a:noFill/>
                  </a:ln>
                  <a:solidFill>
                    <a:schemeClr val="bg1"/>
                  </a:solidFill>
                  <a:effectLst/>
                  <a:uFillTx/>
                  <a:cs typeface="+mn-ea"/>
                  <a:sym typeface="+mn-lt"/>
                </a:endParaRPr>
              </a:p>
            </p:txBody>
          </p:sp>
        </p:grpSp>
        <p:cxnSp>
          <p:nvCxnSpPr>
            <p:cNvPr id="11" name="Straight Connector 7"/>
            <p:cNvCxnSpPr>
              <a:stCxn id="62" idx="0"/>
              <a:endCxn id="64" idx="4"/>
            </p:cNvCxnSpPr>
            <p:nvPr>
              <p:custDataLst>
                <p:tags r:id="rId11"/>
              </p:custDataLst>
            </p:nvPr>
          </p:nvCxnSpPr>
          <p:spPr>
            <a:xfrm flipV="1">
              <a:off x="3273073" y="7904923"/>
              <a:ext cx="1" cy="906830"/>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nvGrpSpPr>
            <p:cNvPr id="12" name="Group 8"/>
            <p:cNvGrpSpPr/>
            <p:nvPr/>
          </p:nvGrpSpPr>
          <p:grpSpPr>
            <a:xfrm>
              <a:off x="2520729" y="10610475"/>
              <a:ext cx="1505379" cy="1084818"/>
              <a:chOff x="1663192" y="6315587"/>
              <a:chExt cx="1505379" cy="1084818"/>
            </a:xfrm>
          </p:grpSpPr>
          <p:sp>
            <p:nvSpPr>
              <p:cNvPr id="58" name="Oval 57"/>
              <p:cNvSpPr/>
              <p:nvPr>
                <p:custDataLst>
                  <p:tags r:id="rId12"/>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59" name="TextBox 58"/>
              <p:cNvSpPr txBox="1"/>
              <p:nvPr>
                <p:custDataLst>
                  <p:tags r:id="rId13"/>
                </p:custDataLst>
              </p:nvPr>
            </p:nvSpPr>
            <p:spPr>
              <a:xfrm>
                <a:off x="1663192" y="6315587"/>
                <a:ext cx="1505379"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叶小花</a:t>
                </a:r>
                <a:endParaRPr kumimoji="0" lang="zh-CN" altLang="en-US" sz="800" b="1" i="0" u="none" strike="noStrike" cap="none" spc="0" normalizeH="0" baseline="0" dirty="0">
                  <a:ln>
                    <a:noFill/>
                  </a:ln>
                  <a:solidFill>
                    <a:schemeClr val="bg1"/>
                  </a:solidFill>
                  <a:effectLst/>
                  <a:uFillTx/>
                  <a:cs typeface="+mn-ea"/>
                  <a:sym typeface="+mn-lt"/>
                </a:endParaRPr>
              </a:p>
            </p:txBody>
          </p:sp>
        </p:grpSp>
        <p:cxnSp>
          <p:nvCxnSpPr>
            <p:cNvPr id="13" name="Straight Connector 9"/>
            <p:cNvCxnSpPr>
              <a:stCxn id="62" idx="4"/>
              <a:endCxn id="58" idx="0"/>
            </p:cNvCxnSpPr>
            <p:nvPr>
              <p:custDataLst>
                <p:tags r:id="rId14"/>
              </p:custDataLst>
            </p:nvPr>
          </p:nvCxnSpPr>
          <p:spPr>
            <a:xfrm>
              <a:off x="3273073" y="9726153"/>
              <a:ext cx="0" cy="969535"/>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grpSp>
          <p:nvGrpSpPr>
            <p:cNvPr id="14" name="Group 10"/>
            <p:cNvGrpSpPr/>
            <p:nvPr/>
          </p:nvGrpSpPr>
          <p:grpSpPr>
            <a:xfrm>
              <a:off x="2296206" y="5789811"/>
              <a:ext cx="845402" cy="1505424"/>
              <a:chOff x="2296206" y="5789811"/>
              <a:chExt cx="845402" cy="1505424"/>
            </a:xfrm>
          </p:grpSpPr>
          <p:cxnSp>
            <p:nvCxnSpPr>
              <p:cNvPr id="56" name="Straight Connector 55"/>
              <p:cNvCxnSpPr>
                <a:stCxn id="66" idx="5"/>
                <a:endCxn id="64" idx="1"/>
              </p:cNvCxnSpPr>
              <p:nvPr>
                <p:custDataLst>
                  <p:tags r:id="rId15"/>
                </p:custDataLst>
              </p:nvPr>
            </p:nvCxnSpPr>
            <p:spPr>
              <a:xfrm>
                <a:off x="2296206" y="5789811"/>
                <a:ext cx="653579" cy="1334623"/>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57" name="TextBox 56"/>
              <p:cNvSpPr txBox="1"/>
              <p:nvPr>
                <p:custDataLst>
                  <p:tags r:id="rId16"/>
                </p:custDataLst>
              </p:nvPr>
            </p:nvSpPr>
            <p:spPr>
              <a:xfrm rot="20001335">
                <a:off x="2638028" y="5958073"/>
                <a:ext cx="503580"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grpSp>
        <p:sp>
          <p:nvSpPr>
            <p:cNvPr id="15" name="TextBox 11"/>
            <p:cNvSpPr txBox="1"/>
            <p:nvPr>
              <p:custDataLst>
                <p:tags r:id="rId17"/>
              </p:custDataLst>
            </p:nvPr>
          </p:nvSpPr>
          <p:spPr>
            <a:xfrm>
              <a:off x="3263977" y="7568118"/>
              <a:ext cx="503583"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sp>
          <p:nvSpPr>
            <p:cNvPr id="16" name="TextBox 12"/>
            <p:cNvSpPr txBox="1"/>
            <p:nvPr>
              <p:custDataLst>
                <p:tags r:id="rId18"/>
              </p:custDataLst>
            </p:nvPr>
          </p:nvSpPr>
          <p:spPr>
            <a:xfrm>
              <a:off x="3160131" y="9577914"/>
              <a:ext cx="503583"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chemeClr val="accent1"/>
                  </a:solidFill>
                  <a:effectLst/>
                  <a:uFillTx/>
                  <a:cs typeface="+mn-ea"/>
                  <a:sym typeface="+mn-lt"/>
                </a:rPr>
                <a:t>好友</a:t>
              </a:r>
              <a:endParaRPr kumimoji="0" lang="zh-CN" altLang="en-US" sz="600" b="1" i="0" u="none" strike="noStrike" cap="none" spc="0" normalizeH="0" baseline="0" dirty="0">
                <a:ln>
                  <a:noFill/>
                </a:ln>
                <a:solidFill>
                  <a:schemeClr val="accent1"/>
                </a:solidFill>
                <a:effectLst/>
                <a:uFillTx/>
                <a:cs typeface="+mn-ea"/>
                <a:sym typeface="+mn-lt"/>
              </a:endParaRPr>
            </a:p>
          </p:txBody>
        </p:sp>
        <p:grpSp>
          <p:nvGrpSpPr>
            <p:cNvPr id="17" name="Group 13"/>
            <p:cNvGrpSpPr/>
            <p:nvPr/>
          </p:nvGrpSpPr>
          <p:grpSpPr>
            <a:xfrm>
              <a:off x="6027172" y="6975892"/>
              <a:ext cx="1400160" cy="1084818"/>
              <a:chOff x="1715794" y="6315587"/>
              <a:chExt cx="1400160" cy="1084818"/>
            </a:xfrm>
          </p:grpSpPr>
          <p:sp>
            <p:nvSpPr>
              <p:cNvPr id="54" name="Oval 53"/>
              <p:cNvSpPr/>
              <p:nvPr>
                <p:custDataLst>
                  <p:tags r:id="rId19"/>
                </p:custDataLst>
              </p:nvPr>
            </p:nvSpPr>
            <p:spPr>
              <a:xfrm>
                <a:off x="1958336" y="6400800"/>
                <a:ext cx="914400" cy="914400"/>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dirty="0">
                  <a:ln>
                    <a:noFill/>
                  </a:ln>
                  <a:solidFill>
                    <a:srgbClr val="FFFFFF"/>
                  </a:solidFill>
                  <a:effectLst/>
                  <a:uFillTx/>
                  <a:cs typeface="+mn-ea"/>
                  <a:sym typeface="+mn-lt"/>
                </a:endParaRPr>
              </a:p>
            </p:txBody>
          </p:sp>
          <p:sp>
            <p:nvSpPr>
              <p:cNvPr id="55" name="TextBox 54"/>
              <p:cNvSpPr txBox="1"/>
              <p:nvPr>
                <p:custDataLst>
                  <p:tags r:id="rId20"/>
                </p:custDataLst>
              </p:nvPr>
            </p:nvSpPr>
            <p:spPr>
              <a:xfrm>
                <a:off x="1715794" y="6315587"/>
                <a:ext cx="1400160" cy="1084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 b="1" i="0" u="none" strike="noStrike" cap="none" spc="0" normalizeH="0" baseline="0" dirty="0">
                    <a:ln>
                      <a:noFill/>
                    </a:ln>
                    <a:solidFill>
                      <a:schemeClr val="bg1"/>
                    </a:solidFill>
                    <a:effectLst/>
                    <a:uFillTx/>
                    <a:cs typeface="+mn-ea"/>
                    <a:sym typeface="+mn-lt"/>
                  </a:rPr>
                  <a:t>手机</a:t>
                </a:r>
                <a:r>
                  <a:rPr kumimoji="0" lang="en-US" altLang="zh-CN" sz="800" b="1" i="0" u="none" strike="noStrike" cap="none" spc="0" normalizeH="0" baseline="0" dirty="0">
                    <a:ln>
                      <a:noFill/>
                    </a:ln>
                    <a:solidFill>
                      <a:schemeClr val="bg1"/>
                    </a:solidFill>
                    <a:effectLst/>
                    <a:uFillTx/>
                    <a:cs typeface="+mn-ea"/>
                    <a:sym typeface="+mn-lt"/>
                  </a:rPr>
                  <a:t>2</a:t>
                </a:r>
                <a:endParaRPr kumimoji="0" lang="en-US" altLang="zh-CN" sz="800" b="1" i="0" u="none" strike="noStrike" cap="none" spc="0" normalizeH="0" baseline="0" dirty="0">
                  <a:ln>
                    <a:noFill/>
                  </a:ln>
                  <a:solidFill>
                    <a:schemeClr val="bg1"/>
                  </a:solidFill>
                  <a:effectLst/>
                  <a:uFillTx/>
                  <a:cs typeface="+mn-ea"/>
                  <a:sym typeface="+mn-lt"/>
                </a:endParaRPr>
              </a:p>
            </p:txBody>
          </p:sp>
        </p:grpSp>
        <p:grpSp>
          <p:nvGrpSpPr>
            <p:cNvPr id="18" name="Group 14"/>
            <p:cNvGrpSpPr/>
            <p:nvPr/>
          </p:nvGrpSpPr>
          <p:grpSpPr>
            <a:xfrm>
              <a:off x="7352356" y="4982093"/>
              <a:ext cx="1311133" cy="1022383"/>
              <a:chOff x="1790186" y="6373571"/>
              <a:chExt cx="1311133" cy="1022383"/>
            </a:xfrm>
          </p:grpSpPr>
          <p:sp>
            <p:nvSpPr>
              <p:cNvPr id="52" name="Oval 51"/>
              <p:cNvSpPr/>
              <p:nvPr>
                <p:custDataLst>
                  <p:tags r:id="rId21"/>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53" name="TextBox 52"/>
              <p:cNvSpPr txBox="1"/>
              <p:nvPr>
                <p:custDataLst>
                  <p:tags r:id="rId22"/>
                </p:custDataLst>
              </p:nvPr>
            </p:nvSpPr>
            <p:spPr>
              <a:xfrm>
                <a:off x="1790186" y="6373571"/>
                <a:ext cx="1311133" cy="1022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700" b="1" i="0" u="none" strike="noStrike" cap="none" spc="0" normalizeH="0" baseline="0" dirty="0">
                    <a:ln>
                      <a:noFill/>
                    </a:ln>
                    <a:solidFill>
                      <a:schemeClr val="bg1"/>
                    </a:solidFill>
                    <a:effectLst/>
                    <a:uFillTx/>
                    <a:cs typeface="+mn-ea"/>
                    <a:sym typeface="+mn-lt"/>
                  </a:rPr>
                  <a:t>马小骗</a:t>
                </a:r>
                <a:endParaRPr kumimoji="0" lang="zh-CN" altLang="en-US" sz="700" b="1" i="0" u="none" strike="noStrike" cap="none" spc="0" normalizeH="0" baseline="0" dirty="0">
                  <a:ln>
                    <a:noFill/>
                  </a:ln>
                  <a:solidFill>
                    <a:schemeClr val="bg1"/>
                  </a:solidFill>
                  <a:effectLst/>
                  <a:uFillTx/>
                  <a:cs typeface="+mn-ea"/>
                  <a:sym typeface="+mn-lt"/>
                </a:endParaRPr>
              </a:p>
            </p:txBody>
          </p:sp>
        </p:grpSp>
        <p:grpSp>
          <p:nvGrpSpPr>
            <p:cNvPr id="19" name="Group 15"/>
            <p:cNvGrpSpPr/>
            <p:nvPr/>
          </p:nvGrpSpPr>
          <p:grpSpPr>
            <a:xfrm>
              <a:off x="7823914" y="7071238"/>
              <a:ext cx="1116889" cy="1022383"/>
              <a:chOff x="1857442" y="6346802"/>
              <a:chExt cx="1116889" cy="1022383"/>
            </a:xfrm>
          </p:grpSpPr>
          <p:sp>
            <p:nvSpPr>
              <p:cNvPr id="50" name="Oval 49"/>
              <p:cNvSpPr/>
              <p:nvPr>
                <p:custDataLst>
                  <p:tags r:id="rId23"/>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51" name="TextBox 50"/>
              <p:cNvSpPr txBox="1"/>
              <p:nvPr>
                <p:custDataLst>
                  <p:tags r:id="rId24"/>
                </p:custDataLst>
              </p:nvPr>
            </p:nvSpPr>
            <p:spPr>
              <a:xfrm>
                <a:off x="1857442" y="6346802"/>
                <a:ext cx="1116889" cy="1022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lang="zh-CN" altLang="en-US" sz="700" dirty="0">
                    <a:solidFill>
                      <a:schemeClr val="bg1"/>
                    </a:solidFill>
                    <a:cs typeface="+mn-ea"/>
                    <a:sym typeface="+mn-lt"/>
                  </a:rPr>
                  <a:t>赵四</a:t>
                </a:r>
                <a:endParaRPr kumimoji="0" lang="zh-CN" altLang="en-US" sz="700" b="1" i="0" u="none" strike="noStrike" cap="none" spc="0" normalizeH="0" baseline="0" dirty="0">
                  <a:ln>
                    <a:noFill/>
                  </a:ln>
                  <a:solidFill>
                    <a:schemeClr val="bg1"/>
                  </a:solidFill>
                  <a:effectLst/>
                  <a:uFillTx/>
                  <a:cs typeface="+mn-ea"/>
                  <a:sym typeface="+mn-lt"/>
                </a:endParaRPr>
              </a:p>
            </p:txBody>
          </p:sp>
        </p:grpSp>
        <p:grpSp>
          <p:nvGrpSpPr>
            <p:cNvPr id="20" name="Group 16"/>
            <p:cNvGrpSpPr/>
            <p:nvPr/>
          </p:nvGrpSpPr>
          <p:grpSpPr>
            <a:xfrm>
              <a:off x="9895769" y="7443746"/>
              <a:ext cx="1116889" cy="1022383"/>
              <a:chOff x="1857442" y="6346802"/>
              <a:chExt cx="1116889" cy="1022383"/>
            </a:xfrm>
          </p:grpSpPr>
          <p:sp>
            <p:nvSpPr>
              <p:cNvPr id="48" name="Oval 47"/>
              <p:cNvSpPr/>
              <p:nvPr>
                <p:custDataLst>
                  <p:tags r:id="rId25"/>
                </p:custDataLst>
              </p:nvPr>
            </p:nvSpPr>
            <p:spPr>
              <a:xfrm>
                <a:off x="1958336" y="6400800"/>
                <a:ext cx="914400" cy="914400"/>
              </a:xfrm>
              <a:prstGeom prst="ellipse">
                <a:avLst/>
              </a:prstGeom>
              <a:solidFill>
                <a:schemeClr val="accent1"/>
              </a:solid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49" name="TextBox 48"/>
              <p:cNvSpPr txBox="1"/>
              <p:nvPr>
                <p:custDataLst>
                  <p:tags r:id="rId26"/>
                </p:custDataLst>
              </p:nvPr>
            </p:nvSpPr>
            <p:spPr>
              <a:xfrm>
                <a:off x="1857442" y="6346802"/>
                <a:ext cx="1116889" cy="1022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lang="zh-CN" altLang="en-US" sz="700" dirty="0">
                    <a:solidFill>
                      <a:schemeClr val="bg1"/>
                    </a:solidFill>
                    <a:cs typeface="+mn-ea"/>
                    <a:sym typeface="+mn-lt"/>
                  </a:rPr>
                  <a:t>水哥</a:t>
                </a:r>
                <a:endParaRPr kumimoji="0" lang="zh-CN" altLang="en-US" sz="700" b="1" i="0" u="none" strike="noStrike" cap="none" spc="0" normalizeH="0" baseline="0" dirty="0">
                  <a:ln>
                    <a:noFill/>
                  </a:ln>
                  <a:solidFill>
                    <a:schemeClr val="bg1"/>
                  </a:solidFill>
                  <a:effectLst/>
                  <a:uFillTx/>
                  <a:cs typeface="+mn-ea"/>
                  <a:sym typeface="+mn-lt"/>
                </a:endParaRPr>
              </a:p>
            </p:txBody>
          </p:sp>
        </p:grpSp>
        <p:grpSp>
          <p:nvGrpSpPr>
            <p:cNvPr id="21" name="Group 17"/>
            <p:cNvGrpSpPr/>
            <p:nvPr/>
          </p:nvGrpSpPr>
          <p:grpSpPr>
            <a:xfrm>
              <a:off x="7513370" y="8877337"/>
              <a:ext cx="1116889" cy="1022383"/>
              <a:chOff x="1857442" y="6346802"/>
              <a:chExt cx="1116889" cy="1022383"/>
            </a:xfrm>
          </p:grpSpPr>
          <p:sp>
            <p:nvSpPr>
              <p:cNvPr id="46" name="Oval 45"/>
              <p:cNvSpPr/>
              <p:nvPr>
                <p:custDataLst>
                  <p:tags r:id="rId27"/>
                </p:custDataLst>
              </p:nvPr>
            </p:nvSpPr>
            <p:spPr>
              <a:xfrm>
                <a:off x="1958336" y="6400800"/>
                <a:ext cx="914400" cy="914400"/>
              </a:xfrm>
              <a:prstGeom prst="ellipse">
                <a:avLst/>
              </a:prstGeom>
              <a:solidFill>
                <a:schemeClr val="accent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47" name="TextBox 46"/>
              <p:cNvSpPr txBox="1"/>
              <p:nvPr>
                <p:custDataLst>
                  <p:tags r:id="rId28"/>
                </p:custDataLst>
              </p:nvPr>
            </p:nvSpPr>
            <p:spPr>
              <a:xfrm>
                <a:off x="1857442" y="6346802"/>
                <a:ext cx="1116889" cy="1022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700" b="1" i="0" u="none" strike="noStrike" cap="none" spc="0" normalizeH="0" baseline="0" dirty="0">
                    <a:ln>
                      <a:noFill/>
                    </a:ln>
                    <a:solidFill>
                      <a:schemeClr val="bg1"/>
                    </a:solidFill>
                    <a:effectLst/>
                    <a:uFillTx/>
                    <a:cs typeface="+mn-ea"/>
                    <a:sym typeface="+mn-lt"/>
                  </a:rPr>
                  <a:t>赵六</a:t>
                </a:r>
                <a:endParaRPr kumimoji="0" lang="zh-CN" altLang="en-US" sz="700" b="1" i="0" u="none" strike="noStrike" cap="none" spc="0" normalizeH="0" baseline="0" dirty="0">
                  <a:ln>
                    <a:noFill/>
                  </a:ln>
                  <a:solidFill>
                    <a:schemeClr val="bg1"/>
                  </a:solidFill>
                  <a:effectLst/>
                  <a:uFillTx/>
                  <a:cs typeface="+mn-ea"/>
                  <a:sym typeface="+mn-lt"/>
                </a:endParaRPr>
              </a:p>
            </p:txBody>
          </p:sp>
        </p:grpSp>
        <p:grpSp>
          <p:nvGrpSpPr>
            <p:cNvPr id="22" name="Group 18"/>
            <p:cNvGrpSpPr/>
            <p:nvPr/>
          </p:nvGrpSpPr>
          <p:grpSpPr>
            <a:xfrm>
              <a:off x="6726914" y="5923722"/>
              <a:ext cx="1250792" cy="1137383"/>
              <a:chOff x="2782676" y="5847522"/>
              <a:chExt cx="1250792" cy="1137383"/>
            </a:xfrm>
          </p:grpSpPr>
          <p:cxnSp>
            <p:nvCxnSpPr>
              <p:cNvPr id="44" name="Straight Connector 43"/>
              <p:cNvCxnSpPr>
                <a:stCxn id="52" idx="4"/>
                <a:endCxn id="54" idx="0"/>
              </p:cNvCxnSpPr>
              <p:nvPr>
                <p:custDataLst>
                  <p:tags r:id="rId29"/>
                </p:custDataLst>
              </p:nvPr>
            </p:nvCxnSpPr>
            <p:spPr>
              <a:xfrm flipH="1">
                <a:off x="2782676" y="5847522"/>
                <a:ext cx="1250792" cy="1137383"/>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45" name="TextBox 44"/>
              <p:cNvSpPr txBox="1"/>
              <p:nvPr>
                <p:custDataLst>
                  <p:tags r:id="rId30"/>
                </p:custDataLst>
              </p:nvPr>
            </p:nvSpPr>
            <p:spPr>
              <a:xfrm rot="2912276">
                <a:off x="3049185" y="5951315"/>
                <a:ext cx="503584" cy="742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grpSp>
        <p:cxnSp>
          <p:nvCxnSpPr>
            <p:cNvPr id="23" name="Straight Connector 19"/>
            <p:cNvCxnSpPr>
              <a:stCxn id="50" idx="3"/>
              <a:endCxn id="54" idx="5"/>
            </p:cNvCxnSpPr>
            <p:nvPr>
              <p:custDataLst>
                <p:tags r:id="rId31"/>
              </p:custDataLst>
            </p:nvPr>
          </p:nvCxnSpPr>
          <p:spPr>
            <a:xfrm flipH="1" flipV="1">
              <a:off x="7050203" y="7841594"/>
              <a:ext cx="1008516" cy="64131"/>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0"/>
            <p:cNvCxnSpPr>
              <a:stCxn id="46" idx="1"/>
              <a:endCxn id="54" idx="4"/>
            </p:cNvCxnSpPr>
            <p:nvPr>
              <p:custDataLst>
                <p:tags r:id="rId32"/>
              </p:custDataLst>
            </p:nvPr>
          </p:nvCxnSpPr>
          <p:spPr>
            <a:xfrm flipH="1" flipV="1">
              <a:off x="6726914" y="7975505"/>
              <a:ext cx="1021261" cy="1089741"/>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5" name="TextBox 21"/>
            <p:cNvSpPr txBox="1"/>
            <p:nvPr>
              <p:custDataLst>
                <p:tags r:id="rId33"/>
              </p:custDataLst>
            </p:nvPr>
          </p:nvSpPr>
          <p:spPr>
            <a:xfrm>
              <a:off x="7421225" y="7217295"/>
              <a:ext cx="503583"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sp>
          <p:nvSpPr>
            <p:cNvPr id="26" name="TextBox 22"/>
            <p:cNvSpPr txBox="1"/>
            <p:nvPr>
              <p:custDataLst>
                <p:tags r:id="rId34"/>
              </p:custDataLst>
            </p:nvPr>
          </p:nvSpPr>
          <p:spPr>
            <a:xfrm rot="18927986">
              <a:off x="6955342" y="8087411"/>
              <a:ext cx="503583"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grpSp>
          <p:nvGrpSpPr>
            <p:cNvPr id="27" name="Group 23"/>
            <p:cNvGrpSpPr/>
            <p:nvPr/>
          </p:nvGrpSpPr>
          <p:grpSpPr>
            <a:xfrm>
              <a:off x="5737254" y="8900261"/>
              <a:ext cx="1116889" cy="1022383"/>
              <a:chOff x="1857442" y="6346802"/>
              <a:chExt cx="1116889" cy="1022383"/>
            </a:xfrm>
          </p:grpSpPr>
          <p:sp>
            <p:nvSpPr>
              <p:cNvPr id="42" name="Oval 41"/>
              <p:cNvSpPr/>
              <p:nvPr>
                <p:custDataLst>
                  <p:tags r:id="rId35"/>
                </p:custDataLst>
              </p:nvPr>
            </p:nvSpPr>
            <p:spPr>
              <a:xfrm>
                <a:off x="1958336" y="6400800"/>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en-US" sz="1200" b="0" i="0" u="none" strike="noStrike" cap="none" spc="0" normalizeH="0" baseline="0">
                  <a:ln>
                    <a:noFill/>
                  </a:ln>
                  <a:solidFill>
                    <a:srgbClr val="FFFFFF"/>
                  </a:solidFill>
                  <a:effectLst/>
                  <a:uFillTx/>
                  <a:cs typeface="+mn-ea"/>
                  <a:sym typeface="+mn-lt"/>
                </a:endParaRPr>
              </a:p>
            </p:txBody>
          </p:sp>
          <p:sp>
            <p:nvSpPr>
              <p:cNvPr id="43" name="TextBox 42"/>
              <p:cNvSpPr txBox="1"/>
              <p:nvPr>
                <p:custDataLst>
                  <p:tags r:id="rId36"/>
                </p:custDataLst>
              </p:nvPr>
            </p:nvSpPr>
            <p:spPr>
              <a:xfrm>
                <a:off x="1857442" y="6346802"/>
                <a:ext cx="1116889" cy="1022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700" b="1" i="0" u="none" strike="noStrike" cap="none" spc="0" normalizeH="0" baseline="0" dirty="0">
                    <a:ln>
                      <a:noFill/>
                    </a:ln>
                    <a:solidFill>
                      <a:schemeClr val="bg1"/>
                    </a:solidFill>
                    <a:effectLst/>
                    <a:uFillTx/>
                    <a:cs typeface="+mn-ea"/>
                    <a:sym typeface="+mn-lt"/>
                  </a:rPr>
                  <a:t>赵九</a:t>
                </a:r>
                <a:endParaRPr kumimoji="0" lang="zh-CN" altLang="en-US" sz="700" b="1" i="0" u="none" strike="noStrike" cap="none" spc="0" normalizeH="0" baseline="0" dirty="0">
                  <a:ln>
                    <a:noFill/>
                  </a:ln>
                  <a:solidFill>
                    <a:schemeClr val="bg1"/>
                  </a:solidFill>
                  <a:effectLst/>
                  <a:uFillTx/>
                  <a:cs typeface="+mn-ea"/>
                  <a:sym typeface="+mn-lt"/>
                </a:endParaRPr>
              </a:p>
            </p:txBody>
          </p:sp>
        </p:grpSp>
        <p:cxnSp>
          <p:nvCxnSpPr>
            <p:cNvPr id="28" name="Straight Connector 24"/>
            <p:cNvCxnSpPr>
              <a:stCxn id="42" idx="0"/>
              <a:endCxn id="54" idx="4"/>
            </p:cNvCxnSpPr>
            <p:nvPr>
              <p:custDataLst>
                <p:tags r:id="rId37"/>
              </p:custDataLst>
            </p:nvPr>
          </p:nvCxnSpPr>
          <p:spPr>
            <a:xfrm flipV="1">
              <a:off x="6295348" y="7975505"/>
              <a:ext cx="431566" cy="978754"/>
            </a:xfrm>
            <a:prstGeom prst="line">
              <a:avLst/>
            </a:prstGeom>
            <a:noFill/>
            <a:ln w="254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9" name="TextBox 25"/>
            <p:cNvSpPr txBox="1"/>
            <p:nvPr>
              <p:custDataLst>
                <p:tags r:id="rId38"/>
              </p:custDataLst>
            </p:nvPr>
          </p:nvSpPr>
          <p:spPr>
            <a:xfrm rot="1352966">
              <a:off x="6001774" y="7869725"/>
              <a:ext cx="503583"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rgbClr val="000000"/>
                  </a:solidFill>
                  <a:effectLst/>
                  <a:uFillTx/>
                  <a:cs typeface="+mn-ea"/>
                  <a:sym typeface="+mn-lt"/>
                </a:rPr>
                <a:t>使用</a:t>
              </a:r>
              <a:endParaRPr kumimoji="0" lang="zh-CN" altLang="en-US" sz="600" b="1" i="0" u="none" strike="noStrike" cap="none" spc="0" normalizeH="0" baseline="0" dirty="0">
                <a:ln>
                  <a:noFill/>
                </a:ln>
                <a:solidFill>
                  <a:srgbClr val="000000"/>
                </a:solidFill>
                <a:effectLst/>
                <a:uFillTx/>
                <a:cs typeface="+mn-ea"/>
                <a:sym typeface="+mn-lt"/>
              </a:endParaRPr>
            </a:p>
          </p:txBody>
        </p:sp>
        <p:cxnSp>
          <p:nvCxnSpPr>
            <p:cNvPr id="30" name="Connector: Curved 26"/>
            <p:cNvCxnSpPr>
              <a:stCxn id="66" idx="4"/>
              <a:endCxn id="59" idx="1"/>
            </p:cNvCxnSpPr>
            <p:nvPr>
              <p:custDataLst>
                <p:tags r:id="rId39"/>
              </p:custDataLst>
            </p:nvPr>
          </p:nvCxnSpPr>
          <p:spPr>
            <a:xfrm rot="5400000" flipV="1">
              <a:off x="-368619" y="8265411"/>
              <a:ext cx="5231582" cy="547617"/>
            </a:xfrm>
            <a:prstGeom prst="curvedConnector2">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1" name="Connector: Curved 27"/>
            <p:cNvCxnSpPr>
              <a:stCxn id="66" idx="0"/>
              <a:endCxn id="52" idx="0"/>
            </p:cNvCxnSpPr>
            <p:nvPr>
              <p:custDataLst>
                <p:tags r:id="rId40"/>
              </p:custDataLst>
            </p:nvPr>
          </p:nvCxnSpPr>
          <p:spPr>
            <a:xfrm rot="5400000" flipH="1" flipV="1">
              <a:off x="4975311" y="2006928"/>
              <a:ext cx="12700" cy="6004789"/>
            </a:xfrm>
            <a:prstGeom prst="curvedConnector3">
              <a:avLst>
                <a:gd name="adj1" fmla="val 6600000"/>
              </a:avLst>
            </a:prstGeom>
            <a:noFill/>
            <a:ln w="38100" cap="flat">
              <a:solidFill>
                <a:schemeClr val="accent5"/>
              </a:solidFill>
              <a:prstDash val="dash"/>
              <a:miter lim="400000"/>
              <a:tailEnd type="triangle" w="lg" len="lg"/>
            </a:ln>
            <a:effectLst/>
            <a:sp3d/>
          </p:spPr>
          <p:style>
            <a:lnRef idx="0">
              <a:scrgbClr r="0" g="0" b="0"/>
            </a:lnRef>
            <a:fillRef idx="0">
              <a:scrgbClr r="0" g="0" b="0"/>
            </a:fillRef>
            <a:effectRef idx="0">
              <a:scrgbClr r="0" g="0" b="0"/>
            </a:effectRef>
            <a:fontRef idx="none"/>
          </p:style>
        </p:cxnSp>
        <p:sp>
          <p:nvSpPr>
            <p:cNvPr id="32" name="TextBox 28"/>
            <p:cNvSpPr txBox="1"/>
            <p:nvPr>
              <p:custDataLst>
                <p:tags r:id="rId41"/>
              </p:custDataLst>
            </p:nvPr>
          </p:nvSpPr>
          <p:spPr>
            <a:xfrm>
              <a:off x="4139857" y="2612580"/>
              <a:ext cx="2213690" cy="1716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900" b="1" i="0" u="none" strike="noStrike" cap="none" spc="0" normalizeH="0" baseline="0" dirty="0">
                  <a:ln>
                    <a:noFill/>
                  </a:ln>
                  <a:solidFill>
                    <a:schemeClr val="accent5"/>
                  </a:solidFill>
                  <a:effectLst/>
                  <a:uFillTx/>
                  <a:cs typeface="+mn-ea"/>
                  <a:sym typeface="+mn-lt"/>
                </a:rPr>
                <a:t>转账</a:t>
              </a:r>
              <a:endParaRPr kumimoji="0" lang="en-US" altLang="zh-CN" sz="900" b="1" i="0" u="none" strike="noStrike" cap="none" spc="0" normalizeH="0" baseline="0" dirty="0">
                <a:ln>
                  <a:noFill/>
                </a:ln>
                <a:solidFill>
                  <a:schemeClr val="accent5"/>
                </a:solidFill>
                <a:effectLst/>
                <a:uFillTx/>
                <a:cs typeface="+mn-ea"/>
                <a:sym typeface="+mn-lt"/>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900" b="1" i="0" u="none" strike="noStrike" cap="none" spc="0" normalizeH="0" baseline="0" dirty="0">
                  <a:ln>
                    <a:noFill/>
                  </a:ln>
                  <a:solidFill>
                    <a:schemeClr val="accent5"/>
                  </a:solidFill>
                  <a:effectLst/>
                  <a:uFillTx/>
                  <a:cs typeface="+mn-ea"/>
                  <a:sym typeface="+mn-lt"/>
                </a:rPr>
                <a:t>10000</a:t>
              </a:r>
              <a:r>
                <a:rPr kumimoji="0" lang="zh-CN" altLang="en-US" sz="900" b="1" i="0" u="none" strike="noStrike" cap="none" spc="0" normalizeH="0" baseline="0" dirty="0">
                  <a:ln>
                    <a:noFill/>
                  </a:ln>
                  <a:solidFill>
                    <a:schemeClr val="accent5"/>
                  </a:solidFill>
                  <a:effectLst/>
                  <a:uFillTx/>
                  <a:cs typeface="+mn-ea"/>
                  <a:sym typeface="+mn-lt"/>
                </a:rPr>
                <a:t>元</a:t>
              </a:r>
              <a:endParaRPr kumimoji="0" lang="zh-CN" altLang="en-US" sz="900" b="1" i="0" u="none" strike="noStrike" cap="none" spc="0" normalizeH="0" baseline="0" dirty="0">
                <a:ln>
                  <a:noFill/>
                </a:ln>
                <a:solidFill>
                  <a:schemeClr val="accent5"/>
                </a:solidFill>
                <a:effectLst/>
                <a:uFillTx/>
                <a:cs typeface="+mn-ea"/>
                <a:sym typeface="+mn-lt"/>
              </a:endParaRPr>
            </a:p>
          </p:txBody>
        </p:sp>
        <p:sp>
          <p:nvSpPr>
            <p:cNvPr id="33" name="TextBox 29"/>
            <p:cNvSpPr txBox="1"/>
            <p:nvPr>
              <p:custDataLst>
                <p:tags r:id="rId42"/>
              </p:custDataLst>
            </p:nvPr>
          </p:nvSpPr>
          <p:spPr>
            <a:xfrm>
              <a:off x="1328300" y="8357876"/>
              <a:ext cx="940188"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chemeClr val="accent3"/>
                  </a:solidFill>
                  <a:effectLst/>
                  <a:uFillTx/>
                  <a:cs typeface="+mn-ea"/>
                  <a:sym typeface="+mn-lt"/>
                </a:rPr>
                <a:t>转账</a:t>
              </a:r>
              <a:r>
                <a:rPr kumimoji="0" lang="en-US" altLang="zh-CN" sz="600" b="1" i="0" u="none" strike="noStrike" cap="none" spc="0" normalizeH="0" baseline="0" dirty="0">
                  <a:ln>
                    <a:noFill/>
                  </a:ln>
                  <a:solidFill>
                    <a:schemeClr val="accent3"/>
                  </a:solidFill>
                  <a:effectLst/>
                  <a:uFillTx/>
                  <a:cs typeface="+mn-ea"/>
                  <a:sym typeface="+mn-lt"/>
                </a:rPr>
                <a:t>1000</a:t>
              </a:r>
              <a:r>
                <a:rPr kumimoji="0" lang="zh-CN" altLang="en-US" sz="600" b="1" i="0" u="none" strike="noStrike" cap="none" spc="0" normalizeH="0" baseline="0" dirty="0">
                  <a:ln>
                    <a:noFill/>
                  </a:ln>
                  <a:solidFill>
                    <a:schemeClr val="accent3"/>
                  </a:solidFill>
                  <a:effectLst/>
                  <a:uFillTx/>
                  <a:cs typeface="+mn-ea"/>
                  <a:sym typeface="+mn-lt"/>
                </a:rPr>
                <a:t>元</a:t>
              </a:r>
              <a:endParaRPr kumimoji="0" lang="zh-CN" altLang="en-US" sz="600" b="1" i="0" u="none" strike="noStrike" cap="none" spc="0" normalizeH="0" baseline="0" dirty="0">
                <a:ln>
                  <a:noFill/>
                </a:ln>
                <a:solidFill>
                  <a:schemeClr val="accent3"/>
                </a:solidFill>
                <a:effectLst/>
                <a:uFillTx/>
                <a:cs typeface="+mn-ea"/>
                <a:sym typeface="+mn-lt"/>
              </a:endParaRPr>
            </a:p>
          </p:txBody>
        </p:sp>
        <p:cxnSp>
          <p:nvCxnSpPr>
            <p:cNvPr id="34" name="Connector: Curved 30"/>
            <p:cNvCxnSpPr>
              <a:stCxn id="67" idx="3"/>
              <a:endCxn id="61" idx="1"/>
            </p:cNvCxnSpPr>
            <p:nvPr>
              <p:custDataLst>
                <p:tags r:id="rId43"/>
              </p:custDataLst>
            </p:nvPr>
          </p:nvCxnSpPr>
          <p:spPr>
            <a:xfrm>
              <a:off x="2726157" y="5468169"/>
              <a:ext cx="843822" cy="13007"/>
            </a:xfrm>
            <a:prstGeom prst="curvedConnector2">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5" name="TextBox 31"/>
            <p:cNvSpPr txBox="1"/>
            <p:nvPr>
              <p:custDataLst>
                <p:tags r:id="rId44"/>
              </p:custDataLst>
            </p:nvPr>
          </p:nvSpPr>
          <p:spPr>
            <a:xfrm>
              <a:off x="2481969" y="4826442"/>
              <a:ext cx="1311969" cy="1337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 b="1" i="0" u="none" strike="noStrike" cap="none" spc="0" normalizeH="0" baseline="0" dirty="0">
                  <a:ln>
                    <a:noFill/>
                  </a:ln>
                  <a:solidFill>
                    <a:schemeClr val="accent3"/>
                  </a:solidFill>
                  <a:effectLst/>
                  <a:uFillTx/>
                  <a:cs typeface="+mn-ea"/>
                  <a:sym typeface="+mn-lt"/>
                </a:rPr>
                <a:t>转账</a:t>
              </a:r>
              <a:endParaRPr kumimoji="0" lang="en-US" altLang="zh-CN" sz="600" b="1" i="0" u="none" strike="noStrike" cap="none" spc="0" normalizeH="0" baseline="0" dirty="0">
                <a:ln>
                  <a:noFill/>
                </a:ln>
                <a:solidFill>
                  <a:schemeClr val="accent3"/>
                </a:solidFill>
                <a:effectLst/>
                <a:uFillTx/>
                <a:cs typeface="+mn-ea"/>
                <a:sym typeface="+mn-lt"/>
              </a:endParaRPr>
            </a:p>
            <a:p>
              <a:pPr marL="0" marR="0" indent="0" algn="ctr" defTabSz="821690" rtl="0" fontAlgn="auto" latinLnBrk="0" hangingPunct="0">
                <a:lnSpc>
                  <a:spcPct val="100000"/>
                </a:lnSpc>
                <a:spcBef>
                  <a:spcPts val="0"/>
                </a:spcBef>
                <a:spcAft>
                  <a:spcPts val="0"/>
                </a:spcAft>
                <a:buClrTx/>
                <a:buSzTx/>
                <a:buFontTx/>
                <a:buNone/>
              </a:pPr>
              <a:r>
                <a:rPr lang="en-US" altLang="zh-CN" sz="600" dirty="0">
                  <a:solidFill>
                    <a:schemeClr val="accent3"/>
                  </a:solidFill>
                  <a:cs typeface="+mn-ea"/>
                  <a:sym typeface="+mn-lt"/>
                </a:rPr>
                <a:t>5</a:t>
              </a:r>
              <a:r>
                <a:rPr kumimoji="0" lang="en-US" altLang="zh-CN" sz="600" b="1" i="0" u="none" strike="noStrike" cap="none" spc="0" normalizeH="0" baseline="0" dirty="0">
                  <a:ln>
                    <a:noFill/>
                  </a:ln>
                  <a:solidFill>
                    <a:schemeClr val="accent3"/>
                  </a:solidFill>
                  <a:effectLst/>
                  <a:uFillTx/>
                  <a:cs typeface="+mn-ea"/>
                  <a:sym typeface="+mn-lt"/>
                </a:rPr>
                <a:t>00</a:t>
              </a:r>
              <a:r>
                <a:rPr kumimoji="0" lang="zh-CN" altLang="en-US" sz="600" b="1" i="0" u="none" strike="noStrike" cap="none" spc="0" normalizeH="0" baseline="0" dirty="0">
                  <a:ln>
                    <a:noFill/>
                  </a:ln>
                  <a:solidFill>
                    <a:schemeClr val="accent3"/>
                  </a:solidFill>
                  <a:effectLst/>
                  <a:uFillTx/>
                  <a:cs typeface="+mn-ea"/>
                  <a:sym typeface="+mn-lt"/>
                </a:rPr>
                <a:t>元</a:t>
              </a:r>
              <a:endParaRPr kumimoji="0" lang="zh-CN" altLang="en-US" sz="600" b="1" i="0" u="none" strike="noStrike" cap="none" spc="0" normalizeH="0" baseline="0" dirty="0">
                <a:ln>
                  <a:noFill/>
                </a:ln>
                <a:solidFill>
                  <a:schemeClr val="accent3"/>
                </a:solidFill>
                <a:effectLst/>
                <a:uFillTx/>
                <a:cs typeface="+mn-ea"/>
                <a:sym typeface="+mn-lt"/>
              </a:endParaRPr>
            </a:p>
          </p:txBody>
        </p:sp>
        <p:cxnSp>
          <p:nvCxnSpPr>
            <p:cNvPr id="36" name="Connector: Curved 32"/>
            <p:cNvCxnSpPr>
              <a:stCxn id="42" idx="5"/>
              <a:endCxn id="48" idx="4"/>
            </p:cNvCxnSpPr>
            <p:nvPr>
              <p:custDataLst>
                <p:tags r:id="rId45"/>
              </p:custDataLst>
            </p:nvPr>
          </p:nvCxnSpPr>
          <p:spPr>
            <a:xfrm rot="5400000" flipH="1" flipV="1">
              <a:off x="7874948" y="7155833"/>
              <a:ext cx="1322604" cy="3835226"/>
            </a:xfrm>
            <a:prstGeom prst="curvedConnector3">
              <a:avLst>
                <a:gd name="adj1" fmla="val -27409"/>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7" name="Connector: Curved 33"/>
            <p:cNvCxnSpPr>
              <a:stCxn id="52" idx="6"/>
              <a:endCxn id="48" idx="7"/>
            </p:cNvCxnSpPr>
            <p:nvPr>
              <p:custDataLst>
                <p:tags r:id="rId46"/>
              </p:custDataLst>
            </p:nvPr>
          </p:nvCxnSpPr>
          <p:spPr>
            <a:xfrm>
              <a:off x="8434906" y="5466522"/>
              <a:ext cx="2342246" cy="2165133"/>
            </a:xfrm>
            <a:prstGeom prst="curvedConnector2">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Connector: Curved 34"/>
            <p:cNvCxnSpPr/>
            <p:nvPr>
              <p:custDataLst>
                <p:tags r:id="rId47"/>
              </p:custDataLst>
            </p:nvPr>
          </p:nvCxnSpPr>
          <p:spPr>
            <a:xfrm rot="16200000" flipH="1">
              <a:off x="9326371" y="7284651"/>
              <a:ext cx="49219" cy="1291366"/>
            </a:xfrm>
            <a:prstGeom prst="curvedConnector4">
              <a:avLst>
                <a:gd name="adj1" fmla="val 464455"/>
                <a:gd name="adj2" fmla="val 55185"/>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Connector: Curved 35"/>
            <p:cNvCxnSpPr>
              <a:stCxn id="46" idx="0"/>
              <a:endCxn id="48" idx="3"/>
            </p:cNvCxnSpPr>
            <p:nvPr>
              <p:custDataLst>
                <p:tags r:id="rId48"/>
              </p:custDataLst>
            </p:nvPr>
          </p:nvCxnSpPr>
          <p:spPr>
            <a:xfrm rot="5400000" flipH="1" flipV="1">
              <a:off x="8774468" y="7575229"/>
              <a:ext cx="653102" cy="2059110"/>
            </a:xfrm>
            <a:prstGeom prst="curvedConnector3">
              <a:avLst>
                <a:gd name="adj1" fmla="val 50000"/>
              </a:avLst>
            </a:prstGeom>
            <a:noFill/>
            <a:ln w="25400" cap="flat">
              <a:solidFill>
                <a:schemeClr val="accent3"/>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40" name="TextBox 36"/>
            <p:cNvSpPr txBox="1"/>
            <p:nvPr>
              <p:custDataLst>
                <p:tags r:id="rId49"/>
              </p:custDataLst>
            </p:nvPr>
          </p:nvSpPr>
          <p:spPr>
            <a:xfrm>
              <a:off x="4651256" y="3111014"/>
              <a:ext cx="2213690" cy="28512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0000"/>
                  </a:solidFill>
                  <a:effectLst/>
                  <a:uFillTx/>
                  <a:cs typeface="+mn-ea"/>
                  <a:sym typeface="+mn-lt"/>
                </a:rPr>
                <a:t>？</a:t>
              </a:r>
              <a:endParaRPr kumimoji="0" lang="zh-CN" altLang="en-US" sz="3600" b="1" i="0" u="none" strike="noStrike" cap="none" spc="0" normalizeH="0" baseline="0" dirty="0">
                <a:ln>
                  <a:noFill/>
                </a:ln>
                <a:solidFill>
                  <a:srgbClr val="FF0000"/>
                </a:solidFill>
                <a:effectLst/>
                <a:uFillTx/>
                <a:cs typeface="+mn-ea"/>
                <a:sym typeface="+mn-lt"/>
              </a:endParaRPr>
            </a:p>
          </p:txBody>
        </p:sp>
        <p:cxnSp>
          <p:nvCxnSpPr>
            <p:cNvPr id="41" name="Straight Arrow Connector 37"/>
            <p:cNvCxnSpPr>
              <a:stCxn id="48" idx="6"/>
              <a:endCxn id="75" idx="0"/>
            </p:cNvCxnSpPr>
            <p:nvPr>
              <p:custDataLst>
                <p:tags r:id="rId50"/>
              </p:custDataLst>
            </p:nvPr>
          </p:nvCxnSpPr>
          <p:spPr>
            <a:xfrm flipH="1">
              <a:off x="8735045" y="7957546"/>
              <a:ext cx="2176019" cy="3740933"/>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68" name="Cloud 67"/>
          <p:cNvSpPr/>
          <p:nvPr>
            <p:custDataLst>
              <p:tags r:id="rId51"/>
            </p:custDataLst>
          </p:nvPr>
        </p:nvSpPr>
        <p:spPr>
          <a:xfrm>
            <a:off x="1811995" y="3829989"/>
            <a:ext cx="4575175" cy="1165225"/>
          </a:xfrm>
          <a:prstGeom prst="cloud">
            <a:avLst/>
          </a:prstGeom>
          <a:solidFill>
            <a:schemeClr val="bg1">
              <a:lumMod val="9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75" name="Oval 74"/>
          <p:cNvSpPr/>
          <p:nvPr>
            <p:custDataLst>
              <p:tags r:id="rId52"/>
            </p:custDataLst>
          </p:nvPr>
        </p:nvSpPr>
        <p:spPr>
          <a:xfrm>
            <a:off x="4021160" y="3944289"/>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76" name="Oval 75"/>
          <p:cNvSpPr/>
          <p:nvPr>
            <p:custDataLst>
              <p:tags r:id="rId53"/>
            </p:custDataLst>
          </p:nvPr>
        </p:nvSpPr>
        <p:spPr>
          <a:xfrm>
            <a:off x="3544910" y="4065574"/>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77" name="Oval 76"/>
          <p:cNvSpPr/>
          <p:nvPr>
            <p:custDataLst>
              <p:tags r:id="rId54"/>
            </p:custDataLst>
          </p:nvPr>
        </p:nvSpPr>
        <p:spPr>
          <a:xfrm>
            <a:off x="4073230" y="4280839"/>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78" name="Oval 77"/>
          <p:cNvSpPr/>
          <p:nvPr>
            <p:custDataLst>
              <p:tags r:id="rId55"/>
            </p:custDataLst>
          </p:nvPr>
        </p:nvSpPr>
        <p:spPr>
          <a:xfrm>
            <a:off x="4591390" y="4096689"/>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79" name="Oval 78"/>
          <p:cNvSpPr/>
          <p:nvPr>
            <p:custDataLst>
              <p:tags r:id="rId56"/>
            </p:custDataLst>
          </p:nvPr>
        </p:nvSpPr>
        <p:spPr>
          <a:xfrm>
            <a:off x="3729060" y="4515789"/>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80" name="Oval 79"/>
          <p:cNvSpPr/>
          <p:nvPr>
            <p:custDataLst>
              <p:tags r:id="rId57"/>
            </p:custDataLst>
          </p:nvPr>
        </p:nvSpPr>
        <p:spPr>
          <a:xfrm>
            <a:off x="4473280" y="4376724"/>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81" name="Oval 80"/>
          <p:cNvSpPr/>
          <p:nvPr>
            <p:custDataLst>
              <p:tags r:id="rId58"/>
            </p:custDataLst>
          </p:nvPr>
        </p:nvSpPr>
        <p:spPr>
          <a:xfrm>
            <a:off x="4127840" y="4695494"/>
            <a:ext cx="281305" cy="208280"/>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83" name="Oval 82"/>
          <p:cNvSpPr/>
          <p:nvPr>
            <p:custDataLst>
              <p:tags r:id="rId59"/>
            </p:custDataLst>
          </p:nvPr>
        </p:nvSpPr>
        <p:spPr>
          <a:xfrm>
            <a:off x="3313770" y="4407839"/>
            <a:ext cx="281305" cy="208280"/>
          </a:xfrm>
          <a:prstGeom prst="ellipse">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85" name="Straight Arrow Connector 84"/>
          <p:cNvCxnSpPr>
            <a:stCxn id="75" idx="2"/>
            <a:endCxn id="76" idx="6"/>
          </p:cNvCxnSpPr>
          <p:nvPr>
            <p:custDataLst>
              <p:tags r:id="rId60"/>
            </p:custDataLst>
          </p:nvPr>
        </p:nvCxnSpPr>
        <p:spPr>
          <a:xfrm flipH="1">
            <a:off x="3703660" y="4024934"/>
            <a:ext cx="563245" cy="1555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a:stCxn id="75" idx="6"/>
            <a:endCxn id="78" idx="2"/>
          </p:cNvCxnSpPr>
          <p:nvPr>
            <p:custDataLst>
              <p:tags r:id="rId61"/>
            </p:custDataLst>
          </p:nvPr>
        </p:nvCxnSpPr>
        <p:spPr>
          <a:xfrm>
            <a:off x="4179910" y="4024934"/>
            <a:ext cx="730250" cy="19621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0" name="Straight Arrow Connector 89"/>
          <p:cNvCxnSpPr>
            <a:stCxn id="76" idx="5"/>
            <a:endCxn id="77" idx="2"/>
          </p:cNvCxnSpPr>
          <p:nvPr>
            <p:custDataLst>
              <p:tags r:id="rId62"/>
            </p:custDataLst>
          </p:nvPr>
        </p:nvCxnSpPr>
        <p:spPr>
          <a:xfrm>
            <a:off x="3680165" y="4204004"/>
            <a:ext cx="697230" cy="2032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3" name="Straight Arrow Connector 92"/>
          <p:cNvCxnSpPr>
            <a:stCxn id="76" idx="5"/>
            <a:endCxn id="79" idx="0"/>
          </p:cNvCxnSpPr>
          <p:nvPr>
            <p:custDataLst>
              <p:tags r:id="rId63"/>
            </p:custDataLst>
          </p:nvPr>
        </p:nvCxnSpPr>
        <p:spPr>
          <a:xfrm>
            <a:off x="3680165" y="4204004"/>
            <a:ext cx="227330" cy="40132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6" name="Straight Arrow Connector 95"/>
          <p:cNvCxnSpPr>
            <a:stCxn id="78" idx="3"/>
            <a:endCxn id="77" idx="6"/>
          </p:cNvCxnSpPr>
          <p:nvPr>
            <p:custDataLst>
              <p:tags r:id="rId64"/>
            </p:custDataLst>
          </p:nvPr>
        </p:nvCxnSpPr>
        <p:spPr>
          <a:xfrm flipH="1">
            <a:off x="4231980" y="4235119"/>
            <a:ext cx="678180" cy="16319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9" name="Straight Arrow Connector 98"/>
          <p:cNvCxnSpPr>
            <a:stCxn id="78" idx="4"/>
            <a:endCxn id="80" idx="7"/>
          </p:cNvCxnSpPr>
          <p:nvPr>
            <p:custDataLst>
              <p:tags r:id="rId65"/>
            </p:custDataLst>
          </p:nvPr>
        </p:nvCxnSpPr>
        <p:spPr>
          <a:xfrm flipH="1">
            <a:off x="4609170" y="4258614"/>
            <a:ext cx="109220" cy="1822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2" name="Straight Arrow Connector 101"/>
          <p:cNvCxnSpPr>
            <a:stCxn id="79" idx="5"/>
            <a:endCxn id="81" idx="2"/>
          </p:cNvCxnSpPr>
          <p:nvPr>
            <p:custDataLst>
              <p:tags r:id="rId66"/>
            </p:custDataLst>
          </p:nvPr>
        </p:nvCxnSpPr>
        <p:spPr>
          <a:xfrm>
            <a:off x="3864950" y="4654219"/>
            <a:ext cx="467360" cy="157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5" name="Straight Arrow Connector 104"/>
          <p:cNvCxnSpPr>
            <a:stCxn id="80" idx="3"/>
            <a:endCxn id="81" idx="7"/>
          </p:cNvCxnSpPr>
          <p:nvPr>
            <p:custDataLst>
              <p:tags r:id="rId67"/>
            </p:custDataLst>
          </p:nvPr>
        </p:nvCxnSpPr>
        <p:spPr>
          <a:xfrm flipH="1">
            <a:off x="4263730" y="4515154"/>
            <a:ext cx="413385" cy="2628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9" name="Straight Arrow Connector 108"/>
          <p:cNvCxnSpPr>
            <a:stCxn id="75" idx="4"/>
            <a:endCxn id="77" idx="0"/>
          </p:cNvCxnSpPr>
          <p:nvPr>
            <p:custDataLst>
              <p:tags r:id="rId68"/>
            </p:custDataLst>
          </p:nvPr>
        </p:nvCxnSpPr>
        <p:spPr>
          <a:xfrm>
            <a:off x="4100535" y="4106214"/>
            <a:ext cx="92075" cy="2247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 name="Straight Arrow Connector 111"/>
          <p:cNvCxnSpPr>
            <a:stCxn id="77" idx="4"/>
            <a:endCxn id="81" idx="0"/>
          </p:cNvCxnSpPr>
          <p:nvPr>
            <p:custDataLst>
              <p:tags r:id="rId69"/>
            </p:custDataLst>
          </p:nvPr>
        </p:nvCxnSpPr>
        <p:spPr>
          <a:xfrm>
            <a:off x="4152605" y="4442764"/>
            <a:ext cx="96520" cy="32512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5" name="Straight Arrow Connector 114"/>
          <p:cNvCxnSpPr>
            <a:stCxn id="79" idx="2"/>
            <a:endCxn id="83" idx="5"/>
          </p:cNvCxnSpPr>
          <p:nvPr>
            <p:custDataLst>
              <p:tags r:id="rId70"/>
            </p:custDataLst>
          </p:nvPr>
        </p:nvCxnSpPr>
        <p:spPr>
          <a:xfrm flipH="1" flipV="1">
            <a:off x="3553800" y="4585639"/>
            <a:ext cx="175260" cy="34290"/>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0" name="Oval 119"/>
          <p:cNvSpPr/>
          <p:nvPr>
            <p:custDataLst>
              <p:tags r:id="rId71"/>
            </p:custDataLst>
          </p:nvPr>
        </p:nvSpPr>
        <p:spPr>
          <a:xfrm>
            <a:off x="4778715" y="4376724"/>
            <a:ext cx="281305" cy="208280"/>
          </a:xfrm>
          <a:prstGeom prst="ellipse">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121" name="Straight Arrow Connector 120"/>
          <p:cNvCxnSpPr>
            <a:stCxn id="80" idx="6"/>
            <a:endCxn id="120" idx="1"/>
          </p:cNvCxnSpPr>
          <p:nvPr>
            <p:custDataLst>
              <p:tags r:id="rId72"/>
            </p:custDataLst>
          </p:nvPr>
        </p:nvCxnSpPr>
        <p:spPr>
          <a:xfrm flipV="1">
            <a:off x="4632030" y="4397044"/>
            <a:ext cx="300355" cy="76200"/>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4" name="Cloud 123"/>
          <p:cNvSpPr/>
          <p:nvPr>
            <p:custDataLst>
              <p:tags r:id="rId73"/>
            </p:custDataLst>
          </p:nvPr>
        </p:nvSpPr>
        <p:spPr>
          <a:xfrm>
            <a:off x="1695155" y="5339384"/>
            <a:ext cx="1010285" cy="1165225"/>
          </a:xfrm>
          <a:prstGeom prst="cloud">
            <a:avLst/>
          </a:prstGeom>
          <a:solidFill>
            <a:schemeClr val="bg1">
              <a:lumMod val="9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sp>
        <p:nvSpPr>
          <p:cNvPr id="126" name="Cloud 125"/>
          <p:cNvSpPr/>
          <p:nvPr>
            <p:custDataLst>
              <p:tags r:id="rId74"/>
            </p:custDataLst>
          </p:nvPr>
        </p:nvSpPr>
        <p:spPr>
          <a:xfrm>
            <a:off x="4989535" y="5339384"/>
            <a:ext cx="1010285" cy="1165225"/>
          </a:xfrm>
          <a:prstGeom prst="cloud">
            <a:avLst/>
          </a:prstGeom>
          <a:solidFill>
            <a:schemeClr val="bg1">
              <a:lumMod val="9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p>
            <a:pPr marL="0" marR="0" indent="0" algn="ctr" defTabSz="8255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cs typeface="+mn-ea"/>
              <a:sym typeface="+mn-lt"/>
            </a:endParaRPr>
          </a:p>
        </p:txBody>
      </p:sp>
      <p:cxnSp>
        <p:nvCxnSpPr>
          <p:cNvPr id="127" name="Straight Arrow Connector 126"/>
          <p:cNvCxnSpPr>
            <a:stCxn id="124" idx="0"/>
            <a:endCxn id="83" idx="2"/>
          </p:cNvCxnSpPr>
          <p:nvPr>
            <p:custDataLst>
              <p:tags r:id="rId75"/>
            </p:custDataLst>
          </p:nvPr>
        </p:nvCxnSpPr>
        <p:spPr>
          <a:xfrm flipV="1">
            <a:off x="2704805" y="4511979"/>
            <a:ext cx="608965" cy="1410335"/>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3" name="Straight Arrow Connector 132"/>
          <p:cNvCxnSpPr>
            <a:stCxn id="126" idx="2"/>
            <a:endCxn id="120" idx="6"/>
          </p:cNvCxnSpPr>
          <p:nvPr>
            <p:custDataLst>
              <p:tags r:id="rId76"/>
            </p:custDataLst>
          </p:nvPr>
        </p:nvCxnSpPr>
        <p:spPr>
          <a:xfrm flipV="1">
            <a:off x="4992710" y="4480864"/>
            <a:ext cx="67310" cy="1441450"/>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r>
              <a:rPr lang="zh-CN" altLang="en-US" b="1" dirty="0">
                <a:sym typeface="+mn-ea"/>
              </a:rPr>
              <a:t>识别虚假交易对于维护金融市场秩序、符合监管要求以及提升自身声誉和竞争力都具有重要意义</a:t>
            </a:r>
            <a:endParaRPr lang="zh-CN" altLang="en-US" b="1" dirty="0">
              <a:solidFill>
                <a:schemeClr val="tx1"/>
              </a:solidFill>
              <a:sym typeface="+mn-ea"/>
            </a:endParaRPr>
          </a:p>
          <a:p>
            <a:endParaRPr lang="zh-CN" altLang="en-US"/>
          </a:p>
        </p:txBody>
      </p:sp>
      <p:sp>
        <p:nvSpPr>
          <p:cNvPr id="5" name="标题 4"/>
          <p:cNvSpPr>
            <a:spLocks noGrp="1"/>
          </p:cNvSpPr>
          <p:nvPr>
            <p:ph type="title"/>
          </p:nvPr>
        </p:nvSpPr>
        <p:spPr/>
        <p:txBody>
          <a:bodyPr/>
          <a:p>
            <a:r>
              <a:rPr lang="zh-CN" altLang="en-US" dirty="0">
                <a:sym typeface="+mn-ea"/>
              </a:rPr>
              <a:t>识别虚假套现</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grpSp>
        <p:nvGrpSpPr>
          <p:cNvPr id="153" name="Group 152"/>
          <p:cNvGrpSpPr/>
          <p:nvPr/>
        </p:nvGrpSpPr>
        <p:grpSpPr>
          <a:xfrm>
            <a:off x="833227" y="1925722"/>
            <a:ext cx="5469255" cy="4107413"/>
            <a:chOff x="3752563" y="981376"/>
            <a:chExt cx="5028425" cy="3166467"/>
          </a:xfrm>
        </p:grpSpPr>
        <p:sp>
          <p:nvSpPr>
            <p:cNvPr id="34" name="圆角矩形 33"/>
            <p:cNvSpPr/>
            <p:nvPr>
              <p:custDataLst>
                <p:tags r:id="rId1"/>
              </p:custDataLst>
            </p:nvPr>
          </p:nvSpPr>
          <p:spPr>
            <a:xfrm>
              <a:off x="3752563" y="2669314"/>
              <a:ext cx="836537" cy="189373"/>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0" tIns="0" rIns="0" bIns="0" numCol="1" spcCol="38100" rtlCol="0" anchor="ctr">
              <a:spAutoFit/>
            </a:bodyPr>
            <a:p>
              <a:pPr algn="ctr" defTabSz="342900">
                <a:buClr>
                  <a:srgbClr val="000000"/>
                </a:buClr>
              </a:pPr>
              <a:r>
                <a:rPr lang="zh-CN" altLang="en-US" sz="1200" dirty="0">
                  <a:solidFill>
                    <a:schemeClr val="tx1"/>
                  </a:solidFill>
                  <a:uFill>
                    <a:solidFill>
                      <a:srgbClr val="000000"/>
                    </a:solidFill>
                  </a:uFill>
                  <a:cs typeface="+mn-ea"/>
                  <a:sym typeface="+mn-lt"/>
                </a:rPr>
                <a:t>套现买家</a:t>
              </a:r>
              <a:endParaRPr lang="zh-CN" altLang="en-US" sz="1200" dirty="0">
                <a:solidFill>
                  <a:schemeClr val="tx1"/>
                </a:solidFill>
                <a:uFill>
                  <a:solidFill>
                    <a:srgbClr val="000000"/>
                  </a:solidFill>
                </a:uFill>
                <a:cs typeface="+mn-ea"/>
                <a:sym typeface="+mn-lt"/>
              </a:endParaRPr>
            </a:p>
          </p:txBody>
        </p:sp>
        <p:cxnSp>
          <p:nvCxnSpPr>
            <p:cNvPr id="31" name="直接连接符 76"/>
            <p:cNvCxnSpPr>
              <a:stCxn id="16" idx="6"/>
            </p:cNvCxnSpPr>
            <p:nvPr>
              <p:custDataLst>
                <p:tags r:id="rId2"/>
              </p:custDataLst>
            </p:nvPr>
          </p:nvCxnSpPr>
          <p:spPr bwMode="auto">
            <a:xfrm>
              <a:off x="4366423" y="2412172"/>
              <a:ext cx="854271" cy="132639"/>
            </a:xfrm>
            <a:prstGeom prst="line">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37" name="圆角矩形 36"/>
            <p:cNvSpPr/>
            <p:nvPr>
              <p:custDataLst>
                <p:tags r:id="rId3"/>
              </p:custDataLst>
            </p:nvPr>
          </p:nvSpPr>
          <p:spPr>
            <a:xfrm>
              <a:off x="4458111" y="2172703"/>
              <a:ext cx="614772" cy="331827"/>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0" tIns="0" rIns="0" bIns="0" numCol="1" spcCol="38100" rtlCol="0" anchor="ctr">
              <a:spAutoFit/>
            </a:bodyPr>
            <a:p>
              <a:pPr algn="ctr" defTabSz="342900">
                <a:buClr>
                  <a:srgbClr val="000000"/>
                </a:buClr>
              </a:pPr>
              <a:r>
                <a:rPr lang="zh-CN" altLang="en-US" sz="1200" dirty="0">
                  <a:solidFill>
                    <a:schemeClr val="tx1"/>
                  </a:solidFill>
                  <a:uFill>
                    <a:solidFill>
                      <a:srgbClr val="000000"/>
                    </a:solidFill>
                  </a:uFill>
                  <a:cs typeface="+mn-ea"/>
                  <a:sym typeface="+mn-lt"/>
                </a:rPr>
                <a:t>花呗支付</a:t>
              </a:r>
              <a:endParaRPr lang="zh-CN" altLang="en-US" sz="1200" dirty="0">
                <a:solidFill>
                  <a:schemeClr val="tx1"/>
                </a:solidFill>
                <a:uFill>
                  <a:solidFill>
                    <a:srgbClr val="000000"/>
                  </a:solidFill>
                </a:uFill>
                <a:cs typeface="+mn-ea"/>
                <a:sym typeface="+mn-lt"/>
              </a:endParaRPr>
            </a:p>
          </p:txBody>
        </p:sp>
        <p:grpSp>
          <p:nvGrpSpPr>
            <p:cNvPr id="141" name="Group 140"/>
            <p:cNvGrpSpPr/>
            <p:nvPr/>
          </p:nvGrpSpPr>
          <p:grpSpPr>
            <a:xfrm>
              <a:off x="4121351" y="981376"/>
              <a:ext cx="4414565" cy="1185723"/>
              <a:chOff x="5792038" y="1552559"/>
              <a:chExt cx="5886085" cy="1580964"/>
            </a:xfrm>
          </p:grpSpPr>
          <p:cxnSp>
            <p:nvCxnSpPr>
              <p:cNvPr id="33" name="曲线连接符 32"/>
              <p:cNvCxnSpPr>
                <a:stCxn id="86" idx="0"/>
                <a:endCxn id="16" idx="0"/>
              </p:cNvCxnSpPr>
              <p:nvPr>
                <p:custDataLst>
                  <p:tags r:id="rId4"/>
                </p:custDataLst>
              </p:nvPr>
            </p:nvCxnSpPr>
            <p:spPr>
              <a:xfrm rot="16200000" flipH="1" flipV="1">
                <a:off x="8384012" y="-160588"/>
                <a:ext cx="702136" cy="5886085"/>
              </a:xfrm>
              <a:prstGeom prst="curvedConnector3">
                <a:avLst>
                  <a:gd name="adj1" fmla="val -78126"/>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
            <p:nvSpPr>
              <p:cNvPr id="38" name="圆角矩形 37"/>
              <p:cNvSpPr/>
              <p:nvPr>
                <p:custDataLst>
                  <p:tags r:id="rId5"/>
                </p:custDataLst>
              </p:nvPr>
            </p:nvSpPr>
            <p:spPr>
              <a:xfrm>
                <a:off x="8327604" y="1552559"/>
                <a:ext cx="934521" cy="307965"/>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spAutoFit/>
              </a:bodyPr>
              <a:p>
                <a:pPr algn="ctr" defTabSz="342900">
                  <a:buClr>
                    <a:srgbClr val="000000"/>
                  </a:buClr>
                </a:pPr>
                <a:r>
                  <a:rPr lang="zh-CN" altLang="en-US" sz="1200" dirty="0">
                    <a:solidFill>
                      <a:schemeClr val="tx1"/>
                    </a:solidFill>
                    <a:uFill>
                      <a:solidFill>
                        <a:srgbClr val="000000"/>
                      </a:solidFill>
                    </a:uFill>
                    <a:cs typeface="+mn-ea"/>
                    <a:sym typeface="+mn-lt"/>
                  </a:rPr>
                  <a:t>转账</a:t>
                </a:r>
                <a:endParaRPr lang="zh-CN" altLang="en-US" sz="1200" dirty="0">
                  <a:solidFill>
                    <a:schemeClr val="tx1"/>
                  </a:solidFill>
                  <a:uFill>
                    <a:solidFill>
                      <a:srgbClr val="000000"/>
                    </a:solidFill>
                  </a:uFill>
                  <a:cs typeface="+mn-ea"/>
                  <a:sym typeface="+mn-lt"/>
                </a:endParaRPr>
              </a:p>
            </p:txBody>
          </p:sp>
        </p:grpSp>
        <p:cxnSp>
          <p:nvCxnSpPr>
            <p:cNvPr id="41" name="直接连接符 76"/>
            <p:cNvCxnSpPr>
              <a:stCxn id="8" idx="6"/>
            </p:cNvCxnSpPr>
            <p:nvPr>
              <p:custDataLst>
                <p:tags r:id="rId6"/>
              </p:custDataLst>
            </p:nvPr>
          </p:nvCxnSpPr>
          <p:spPr bwMode="auto">
            <a:xfrm flipV="1">
              <a:off x="5696848" y="2409717"/>
              <a:ext cx="359969" cy="157343"/>
            </a:xfrm>
            <a:prstGeom prst="line">
              <a:avLst/>
            </a:prstGeom>
            <a:ln>
              <a:solidFill>
                <a:srgbClr val="FF0000"/>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50" name="直接连接符 76"/>
            <p:cNvCxnSpPr>
              <a:stCxn id="8" idx="4"/>
            </p:cNvCxnSpPr>
            <p:nvPr>
              <p:custDataLst>
                <p:tags r:id="rId7"/>
              </p:custDataLst>
            </p:nvPr>
          </p:nvCxnSpPr>
          <p:spPr bwMode="auto">
            <a:xfrm flipH="1">
              <a:off x="5261355" y="2810733"/>
              <a:ext cx="191820" cy="589404"/>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sp>
          <p:nvSpPr>
            <p:cNvPr id="53" name="圆角矩形 52"/>
            <p:cNvSpPr/>
            <p:nvPr>
              <p:custDataLst>
                <p:tags r:id="rId8"/>
              </p:custDataLst>
            </p:nvPr>
          </p:nvSpPr>
          <p:spPr>
            <a:xfrm>
              <a:off x="5113591" y="3907205"/>
              <a:ext cx="487348" cy="147833"/>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en-US" altLang="zh-CN" sz="1200" dirty="0">
                  <a:solidFill>
                    <a:schemeClr val="tx1"/>
                  </a:solidFill>
                  <a:uFill>
                    <a:solidFill>
                      <a:srgbClr val="000000"/>
                    </a:solidFill>
                  </a:uFill>
                  <a:cs typeface="+mn-ea"/>
                  <a:sym typeface="+mn-lt"/>
                </a:rPr>
                <a:t>xxx</a:t>
              </a:r>
              <a:endParaRPr lang="en-US" altLang="zh-CN" sz="1200" dirty="0">
                <a:solidFill>
                  <a:schemeClr val="tx1"/>
                </a:solidFill>
                <a:uFill>
                  <a:solidFill>
                    <a:srgbClr val="000000"/>
                  </a:solidFill>
                </a:uFill>
                <a:cs typeface="+mn-ea"/>
                <a:sym typeface="+mn-lt"/>
              </a:endParaRPr>
            </a:p>
          </p:txBody>
        </p:sp>
        <p:cxnSp>
          <p:nvCxnSpPr>
            <p:cNvPr id="73" name="直接连接符 76"/>
            <p:cNvCxnSpPr>
              <a:endCxn id="110" idx="1"/>
            </p:cNvCxnSpPr>
            <p:nvPr>
              <p:custDataLst>
                <p:tags r:id="rId9"/>
              </p:custDataLst>
            </p:nvPr>
          </p:nvCxnSpPr>
          <p:spPr bwMode="auto">
            <a:xfrm>
              <a:off x="6485750" y="2232047"/>
              <a:ext cx="1206062" cy="1346521"/>
            </a:xfrm>
            <a:prstGeom prst="line">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grpSp>
          <p:nvGrpSpPr>
            <p:cNvPr id="140" name="Group 139"/>
            <p:cNvGrpSpPr/>
            <p:nvPr/>
          </p:nvGrpSpPr>
          <p:grpSpPr>
            <a:xfrm>
              <a:off x="5453174" y="1392954"/>
              <a:ext cx="1440497" cy="930432"/>
              <a:chOff x="7567805" y="1710801"/>
              <a:chExt cx="1920663" cy="1240576"/>
            </a:xfrm>
          </p:grpSpPr>
          <p:cxnSp>
            <p:nvCxnSpPr>
              <p:cNvPr id="39" name="直接连接符 76"/>
              <p:cNvCxnSpPr>
                <a:stCxn id="8" idx="0"/>
                <a:endCxn id="62" idx="3"/>
              </p:cNvCxnSpPr>
              <p:nvPr>
                <p:custDataLst>
                  <p:tags r:id="rId10"/>
                </p:custDataLst>
              </p:nvPr>
            </p:nvCxnSpPr>
            <p:spPr bwMode="auto">
              <a:xfrm flipV="1">
                <a:off x="7567805" y="2203998"/>
                <a:ext cx="266605" cy="747379"/>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grpSp>
            <p:nvGrpSpPr>
              <p:cNvPr id="120" name="Group 119"/>
              <p:cNvGrpSpPr/>
              <p:nvPr/>
            </p:nvGrpSpPr>
            <p:grpSpPr>
              <a:xfrm>
                <a:off x="7749791" y="1710801"/>
                <a:ext cx="577817" cy="577817"/>
                <a:chOff x="7019339" y="1886711"/>
                <a:chExt cx="577817" cy="577817"/>
              </a:xfrm>
            </p:grpSpPr>
            <p:sp>
              <p:nvSpPr>
                <p:cNvPr id="62" name="椭圆 61"/>
                <p:cNvSpPr/>
                <p:nvPr>
                  <p:custDataLst>
                    <p:tags r:id="rId11"/>
                  </p:custDataLst>
                </p:nvPr>
              </p:nvSpPr>
              <p:spPr>
                <a:xfrm>
                  <a:off x="7019339" y="1886711"/>
                  <a:ext cx="577817" cy="577817"/>
                </a:xfrm>
                <a:prstGeom prst="ellips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solidFill>
                    <a:cs typeface="+mn-ea"/>
                    <a:sym typeface="+mn-lt"/>
                  </a:endParaRPr>
                </a:p>
              </p:txBody>
            </p:sp>
            <p:pic>
              <p:nvPicPr>
                <p:cNvPr id="63" name="图片 63490"/>
                <p:cNvPicPr>
                  <a:picLocks noChangeAspect="1"/>
                </p:cNvPicPr>
                <p:nvPr>
                  <p:custDataLst>
                    <p:tags r:id="rId12"/>
                  </p:custDataLst>
                </p:nvPr>
              </p:nvPicPr>
              <p:blipFill>
                <a:blip r:embed="rId13" cstate="print"/>
                <a:stretch>
                  <a:fillRect/>
                </a:stretch>
              </p:blipFill>
              <p:spPr bwMode="auto">
                <a:xfrm>
                  <a:off x="7146410" y="1979735"/>
                  <a:ext cx="299919" cy="356825"/>
                </a:xfrm>
                <a:prstGeom prst="rect">
                  <a:avLst/>
                </a:prstGeom>
                <a:noFill/>
                <a:ln>
                  <a:noFill/>
                </a:ln>
              </p:spPr>
            </p:pic>
          </p:grpSp>
          <p:cxnSp>
            <p:nvCxnSpPr>
              <p:cNvPr id="64" name="直接连接符 76"/>
              <p:cNvCxnSpPr>
                <a:stCxn id="62" idx="6"/>
                <a:endCxn id="92" idx="2"/>
              </p:cNvCxnSpPr>
              <p:nvPr>
                <p:custDataLst>
                  <p:tags r:id="rId14"/>
                </p:custDataLst>
              </p:nvPr>
            </p:nvCxnSpPr>
            <p:spPr bwMode="auto">
              <a:xfrm>
                <a:off x="8327608" y="1999710"/>
                <a:ext cx="1160860" cy="112857"/>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cxnSp>
            <p:nvCxnSpPr>
              <p:cNvPr id="74" name="直接连接符 76"/>
              <p:cNvCxnSpPr>
                <a:endCxn id="62" idx="5"/>
              </p:cNvCxnSpPr>
              <p:nvPr>
                <p:custDataLst>
                  <p:tags r:id="rId15"/>
                </p:custDataLst>
              </p:nvPr>
            </p:nvCxnSpPr>
            <p:spPr bwMode="auto">
              <a:xfrm flipH="1" flipV="1">
                <a:off x="8242988" y="2203998"/>
                <a:ext cx="129673" cy="388700"/>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grpSp>
        <p:cxnSp>
          <p:nvCxnSpPr>
            <p:cNvPr id="76" name="直接连接符 76"/>
            <p:cNvCxnSpPr>
              <a:stCxn id="86" idx="4"/>
              <a:endCxn id="110" idx="7"/>
            </p:cNvCxnSpPr>
            <p:nvPr>
              <p:custDataLst>
                <p:tags r:id="rId16"/>
              </p:custDataLst>
            </p:nvPr>
          </p:nvCxnSpPr>
          <p:spPr bwMode="auto">
            <a:xfrm flipH="1">
              <a:off x="8038398" y="2130643"/>
              <a:ext cx="497517" cy="1447925"/>
            </a:xfrm>
            <a:prstGeom prst="line">
              <a:avLst/>
            </a:prstGeom>
            <a:ln>
              <a:solidFill>
                <a:srgbClr val="FF0000"/>
              </a:solidFill>
              <a:headEnd type="triangle"/>
              <a:tailEnd type="none"/>
            </a:ln>
          </p:spPr>
          <p:style>
            <a:lnRef idx="2">
              <a:schemeClr val="accent4"/>
            </a:lnRef>
            <a:fillRef idx="0">
              <a:schemeClr val="accent4"/>
            </a:fillRef>
            <a:effectRef idx="1">
              <a:schemeClr val="accent4"/>
            </a:effectRef>
            <a:fontRef idx="minor">
              <a:schemeClr val="tx1"/>
            </a:fontRef>
          </p:style>
        </p:cxnSp>
        <p:grpSp>
          <p:nvGrpSpPr>
            <p:cNvPr id="142" name="Group 141"/>
            <p:cNvGrpSpPr/>
            <p:nvPr/>
          </p:nvGrpSpPr>
          <p:grpSpPr>
            <a:xfrm>
              <a:off x="6056817" y="3707820"/>
              <a:ext cx="433363" cy="433363"/>
              <a:chOff x="6079237" y="3325992"/>
              <a:chExt cx="433363" cy="433363"/>
            </a:xfrm>
          </p:grpSpPr>
          <p:sp>
            <p:nvSpPr>
              <p:cNvPr id="118" name="椭圆 61"/>
              <p:cNvSpPr/>
              <p:nvPr>
                <p:custDataLst>
                  <p:tags r:id="rId17"/>
                </p:custDataLst>
              </p:nvPr>
            </p:nvSpPr>
            <p:spPr>
              <a:xfrm>
                <a:off x="6079237" y="3325992"/>
                <a:ext cx="433363" cy="433363"/>
              </a:xfrm>
              <a:prstGeom prst="ellips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tx1"/>
                  </a:solidFill>
                  <a:cs typeface="+mn-ea"/>
                  <a:sym typeface="+mn-lt"/>
                </a:endParaRPr>
              </a:p>
            </p:txBody>
          </p:sp>
          <p:pic>
            <p:nvPicPr>
              <p:cNvPr id="65" name="图片 63490"/>
              <p:cNvPicPr>
                <a:picLocks noChangeAspect="1"/>
              </p:cNvPicPr>
              <p:nvPr>
                <p:custDataLst>
                  <p:tags r:id="rId18"/>
                </p:custDataLst>
              </p:nvPr>
            </p:nvPicPr>
            <p:blipFill>
              <a:blip r:embed="rId19" cstate="print"/>
              <a:stretch>
                <a:fillRect/>
              </a:stretch>
            </p:blipFill>
            <p:spPr bwMode="auto">
              <a:xfrm flipH="1">
                <a:off x="6137495" y="3384250"/>
                <a:ext cx="316846" cy="316846"/>
              </a:xfrm>
              <a:prstGeom prst="rect">
                <a:avLst/>
              </a:prstGeom>
              <a:noFill/>
              <a:ln>
                <a:noFill/>
              </a:ln>
            </p:spPr>
          </p:pic>
        </p:grpSp>
        <p:sp>
          <p:nvSpPr>
            <p:cNvPr id="45" name="圆角矩形 44"/>
            <p:cNvSpPr/>
            <p:nvPr>
              <p:custDataLst>
                <p:tags r:id="rId20"/>
              </p:custDataLst>
            </p:nvPr>
          </p:nvSpPr>
          <p:spPr>
            <a:xfrm>
              <a:off x="7563488" y="3958883"/>
              <a:ext cx="609651" cy="188960"/>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zh-CN" altLang="en-US" sz="1200" dirty="0">
                  <a:solidFill>
                    <a:schemeClr val="tx1"/>
                  </a:solidFill>
                  <a:uFill>
                    <a:solidFill>
                      <a:srgbClr val="000000"/>
                    </a:solidFill>
                  </a:uFill>
                  <a:cs typeface="+mn-ea"/>
                  <a:sym typeface="+mn-lt"/>
                </a:rPr>
                <a:t>杜振狮</a:t>
              </a:r>
              <a:endParaRPr lang="zh-CN" altLang="en-US" sz="1200" dirty="0">
                <a:solidFill>
                  <a:schemeClr val="tx1"/>
                </a:solidFill>
                <a:uFill>
                  <a:solidFill>
                    <a:srgbClr val="000000"/>
                  </a:solidFill>
                </a:uFill>
                <a:cs typeface="+mn-ea"/>
                <a:sym typeface="+mn-lt"/>
              </a:endParaRPr>
            </a:p>
          </p:txBody>
        </p:sp>
        <p:sp>
          <p:nvSpPr>
            <p:cNvPr id="8" name="椭圆 50"/>
            <p:cNvSpPr/>
            <p:nvPr>
              <p:custDataLst>
                <p:tags r:id="rId21"/>
              </p:custDataLst>
            </p:nvPr>
          </p:nvSpPr>
          <p:spPr>
            <a:xfrm>
              <a:off x="5209501" y="2323386"/>
              <a:ext cx="487347" cy="4873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12" name="Graphic 11" descr="Kiosk with solid fill"/>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85974" y="2388319"/>
              <a:ext cx="361448" cy="361448"/>
            </a:xfrm>
            <a:prstGeom prst="rect">
              <a:avLst/>
            </a:prstGeom>
          </p:spPr>
        </p:pic>
        <p:grpSp>
          <p:nvGrpSpPr>
            <p:cNvPr id="6" name="Group 83"/>
            <p:cNvGrpSpPr/>
            <p:nvPr/>
          </p:nvGrpSpPr>
          <p:grpSpPr>
            <a:xfrm>
              <a:off x="3876277" y="2167099"/>
              <a:ext cx="490146" cy="490146"/>
              <a:chOff x="4098955" y="1924439"/>
              <a:chExt cx="490146" cy="490146"/>
            </a:xfrm>
          </p:grpSpPr>
          <p:sp>
            <p:nvSpPr>
              <p:cNvPr id="16" name="椭圆 15"/>
              <p:cNvSpPr/>
              <p:nvPr>
                <p:custDataLst>
                  <p:tags r:id="rId25"/>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15" name="Graphic 14" descr="Male profile with solid fill"/>
              <p:cNvPicPr>
                <a:picLocks noChangeAspect="1"/>
              </p:cNvPicPr>
              <p:nvPr>
                <p:custDataLst>
                  <p:tags r:id="rId26"/>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grpSp>
          <p:nvGrpSpPr>
            <p:cNvPr id="85" name="Group 84"/>
            <p:cNvGrpSpPr/>
            <p:nvPr/>
          </p:nvGrpSpPr>
          <p:grpSpPr>
            <a:xfrm>
              <a:off x="8290842" y="1640497"/>
              <a:ext cx="490146" cy="490146"/>
              <a:chOff x="4098955" y="1924439"/>
              <a:chExt cx="490146" cy="490146"/>
            </a:xfrm>
          </p:grpSpPr>
          <p:sp>
            <p:nvSpPr>
              <p:cNvPr id="86" name="椭圆 15"/>
              <p:cNvSpPr/>
              <p:nvPr>
                <p:custDataLst>
                  <p:tags r:id="rId29"/>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90" name="Graphic 89" descr="Male profile with solid fill"/>
              <p:cNvPicPr>
                <a:picLocks noChangeAspect="1"/>
              </p:cNvPicPr>
              <p:nvPr>
                <p:custDataLst>
                  <p:tags r:id="rId30"/>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grpSp>
          <p:nvGrpSpPr>
            <p:cNvPr id="91" name="Group 90"/>
            <p:cNvGrpSpPr/>
            <p:nvPr/>
          </p:nvGrpSpPr>
          <p:grpSpPr>
            <a:xfrm>
              <a:off x="6893671" y="1449206"/>
              <a:ext cx="490146" cy="490146"/>
              <a:chOff x="4098955" y="1924439"/>
              <a:chExt cx="490146" cy="490146"/>
            </a:xfrm>
          </p:grpSpPr>
          <p:sp>
            <p:nvSpPr>
              <p:cNvPr id="92" name="椭圆 15"/>
              <p:cNvSpPr/>
              <p:nvPr>
                <p:custDataLst>
                  <p:tags r:id="rId31"/>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93" name="Graphic 92" descr="Male profile with solid fill"/>
              <p:cNvPicPr>
                <a:picLocks noChangeAspect="1"/>
              </p:cNvPicPr>
              <p:nvPr>
                <p:custDataLst>
                  <p:tags r:id="rId32"/>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sp>
          <p:nvSpPr>
            <p:cNvPr id="107" name="圆角矩形 58"/>
            <p:cNvSpPr/>
            <p:nvPr>
              <p:custDataLst>
                <p:tags r:id="rId33"/>
              </p:custDataLst>
            </p:nvPr>
          </p:nvSpPr>
          <p:spPr>
            <a:xfrm>
              <a:off x="7045907" y="2749767"/>
              <a:ext cx="609651" cy="188960"/>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zh-CN" altLang="en-US" sz="1200" dirty="0">
                  <a:solidFill>
                    <a:schemeClr val="tx1"/>
                  </a:solidFill>
                  <a:uFill>
                    <a:solidFill>
                      <a:srgbClr val="000000"/>
                    </a:solidFill>
                  </a:uFill>
                  <a:cs typeface="+mn-ea"/>
                  <a:sym typeface="+mn-lt"/>
                </a:rPr>
                <a:t>转账</a:t>
              </a:r>
              <a:endParaRPr lang="zh-CN" altLang="en-US" sz="1200" dirty="0">
                <a:solidFill>
                  <a:schemeClr val="tx1"/>
                </a:solidFill>
                <a:uFill>
                  <a:solidFill>
                    <a:srgbClr val="000000"/>
                  </a:solidFill>
                </a:uFill>
                <a:cs typeface="+mn-ea"/>
                <a:sym typeface="+mn-lt"/>
              </a:endParaRPr>
            </a:p>
          </p:txBody>
        </p:sp>
        <p:sp>
          <p:nvSpPr>
            <p:cNvPr id="108" name="圆角矩形 58"/>
            <p:cNvSpPr/>
            <p:nvPr>
              <p:custDataLst>
                <p:tags r:id="rId34"/>
              </p:custDataLst>
            </p:nvPr>
          </p:nvSpPr>
          <p:spPr>
            <a:xfrm>
              <a:off x="7832561" y="2567059"/>
              <a:ext cx="609651" cy="188960"/>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zh-CN" altLang="en-US" sz="1200" dirty="0">
                  <a:solidFill>
                    <a:schemeClr val="tx1"/>
                  </a:solidFill>
                  <a:uFill>
                    <a:solidFill>
                      <a:srgbClr val="000000"/>
                    </a:solidFill>
                  </a:uFill>
                  <a:cs typeface="+mn-ea"/>
                  <a:sym typeface="+mn-lt"/>
                </a:rPr>
                <a:t>转账</a:t>
              </a:r>
              <a:endParaRPr lang="zh-CN" altLang="en-US" sz="1200" dirty="0">
                <a:solidFill>
                  <a:schemeClr val="tx1"/>
                </a:solidFill>
                <a:uFill>
                  <a:solidFill>
                    <a:srgbClr val="000000"/>
                  </a:solidFill>
                </a:uFill>
                <a:cs typeface="+mn-ea"/>
                <a:sym typeface="+mn-lt"/>
              </a:endParaRPr>
            </a:p>
          </p:txBody>
        </p:sp>
        <p:sp>
          <p:nvSpPr>
            <p:cNvPr id="35" name="圆角矩形 34"/>
            <p:cNvSpPr/>
            <p:nvPr>
              <p:custDataLst>
                <p:tags r:id="rId35"/>
              </p:custDataLst>
            </p:nvPr>
          </p:nvSpPr>
          <p:spPr>
            <a:xfrm>
              <a:off x="5034397" y="2756141"/>
              <a:ext cx="806232" cy="521707"/>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0" tIns="0" rIns="0" bIns="0" numCol="1" spcCol="38100" rtlCol="0" anchor="ctr">
              <a:spAutoFit/>
            </a:bodyPr>
            <a:p>
              <a:pPr algn="ctr" defTabSz="342900">
                <a:buClr>
                  <a:srgbClr val="000000"/>
                </a:buClr>
              </a:pPr>
              <a:r>
                <a:rPr lang="zh-CN" altLang="en-US" sz="1200" dirty="0">
                  <a:solidFill>
                    <a:schemeClr val="accent1"/>
                  </a:solidFill>
                  <a:uFill>
                    <a:solidFill>
                      <a:srgbClr val="000000"/>
                    </a:solidFill>
                  </a:uFill>
                  <a:cs typeface="+mn-ea"/>
                  <a:sym typeface="+mn-lt"/>
                </a:rPr>
                <a:t>杜爱民等人的淘宝店铺</a:t>
              </a:r>
              <a:endParaRPr lang="zh-CN" altLang="en-US" sz="1200" dirty="0">
                <a:solidFill>
                  <a:schemeClr val="accent1"/>
                </a:solidFill>
                <a:uFill>
                  <a:solidFill>
                    <a:srgbClr val="000000"/>
                  </a:solidFill>
                </a:uFill>
                <a:cs typeface="+mn-ea"/>
                <a:sym typeface="+mn-lt"/>
              </a:endParaRPr>
            </a:p>
          </p:txBody>
        </p:sp>
        <p:grpSp>
          <p:nvGrpSpPr>
            <p:cNvPr id="109" name="Group 108"/>
            <p:cNvGrpSpPr/>
            <p:nvPr/>
          </p:nvGrpSpPr>
          <p:grpSpPr>
            <a:xfrm>
              <a:off x="7620032" y="3506788"/>
              <a:ext cx="490146" cy="490146"/>
              <a:chOff x="4098955" y="1924439"/>
              <a:chExt cx="490146" cy="490146"/>
            </a:xfrm>
          </p:grpSpPr>
          <p:sp>
            <p:nvSpPr>
              <p:cNvPr id="110" name="椭圆 15"/>
              <p:cNvSpPr/>
              <p:nvPr>
                <p:custDataLst>
                  <p:tags r:id="rId36"/>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112" name="Graphic 111" descr="Male profile with solid fill"/>
              <p:cNvPicPr>
                <a:picLocks noChangeAspect="1"/>
              </p:cNvPicPr>
              <p:nvPr>
                <p:custDataLst>
                  <p:tags r:id="rId37"/>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cxnSp>
          <p:nvCxnSpPr>
            <p:cNvPr id="119" name="直接连接符 76"/>
            <p:cNvCxnSpPr>
              <a:stCxn id="132" idx="5"/>
              <a:endCxn id="118" idx="2"/>
            </p:cNvCxnSpPr>
            <p:nvPr>
              <p:custDataLst>
                <p:tags r:id="rId38"/>
              </p:custDataLst>
            </p:nvPr>
          </p:nvCxnSpPr>
          <p:spPr bwMode="auto">
            <a:xfrm>
              <a:off x="5498412" y="3815330"/>
              <a:ext cx="558405" cy="109172"/>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sp>
          <p:nvSpPr>
            <p:cNvPr id="126" name="圆角矩形 43"/>
            <p:cNvSpPr/>
            <p:nvPr>
              <p:custDataLst>
                <p:tags r:id="rId39"/>
              </p:custDataLst>
            </p:nvPr>
          </p:nvSpPr>
          <p:spPr>
            <a:xfrm>
              <a:off x="6912309" y="1964920"/>
              <a:ext cx="487348" cy="147833"/>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zh-CN" altLang="en-US" sz="1200" dirty="0">
                  <a:solidFill>
                    <a:schemeClr val="tx1"/>
                  </a:solidFill>
                  <a:uFill>
                    <a:solidFill>
                      <a:srgbClr val="000000"/>
                    </a:solidFill>
                  </a:uFill>
                  <a:cs typeface="+mn-ea"/>
                  <a:sym typeface="+mn-lt"/>
                </a:rPr>
                <a:t>杜某</a:t>
              </a:r>
              <a:endParaRPr lang="zh-CN" altLang="en-US" sz="1200" dirty="0">
                <a:solidFill>
                  <a:schemeClr val="tx1"/>
                </a:solidFill>
                <a:uFill>
                  <a:solidFill>
                    <a:srgbClr val="000000"/>
                  </a:solidFill>
                </a:uFill>
                <a:cs typeface="+mn-ea"/>
                <a:sym typeface="+mn-lt"/>
              </a:endParaRPr>
            </a:p>
          </p:txBody>
        </p:sp>
        <p:grpSp>
          <p:nvGrpSpPr>
            <p:cNvPr id="127" name="Group 126"/>
            <p:cNvGrpSpPr/>
            <p:nvPr/>
          </p:nvGrpSpPr>
          <p:grpSpPr>
            <a:xfrm>
              <a:off x="5989191" y="1978523"/>
              <a:ext cx="490146" cy="490146"/>
              <a:chOff x="4098955" y="1924439"/>
              <a:chExt cx="490146" cy="490146"/>
            </a:xfrm>
          </p:grpSpPr>
          <p:sp>
            <p:nvSpPr>
              <p:cNvPr id="128" name="椭圆 15"/>
              <p:cNvSpPr/>
              <p:nvPr>
                <p:custDataLst>
                  <p:tags r:id="rId40"/>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130" name="Graphic 129" descr="Male profile with solid fill"/>
              <p:cNvPicPr>
                <a:picLocks noChangeAspect="1"/>
              </p:cNvPicPr>
              <p:nvPr>
                <p:custDataLst>
                  <p:tags r:id="rId41"/>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grpSp>
          <p:nvGrpSpPr>
            <p:cNvPr id="131" name="Group 130"/>
            <p:cNvGrpSpPr/>
            <p:nvPr/>
          </p:nvGrpSpPr>
          <p:grpSpPr>
            <a:xfrm>
              <a:off x="5080046" y="3396964"/>
              <a:ext cx="490146" cy="490146"/>
              <a:chOff x="4098955" y="1924439"/>
              <a:chExt cx="490146" cy="490146"/>
            </a:xfrm>
          </p:grpSpPr>
          <p:sp>
            <p:nvSpPr>
              <p:cNvPr id="132" name="椭圆 15"/>
              <p:cNvSpPr/>
              <p:nvPr>
                <p:custDataLst>
                  <p:tags r:id="rId42"/>
                </p:custDataLst>
              </p:nvPr>
            </p:nvSpPr>
            <p:spPr>
              <a:xfrm>
                <a:off x="4098955" y="1924439"/>
                <a:ext cx="490146" cy="4901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dirty="0">
                  <a:solidFill>
                    <a:schemeClr val="tx1"/>
                  </a:solidFill>
                  <a:cs typeface="+mn-ea"/>
                  <a:sym typeface="+mn-lt"/>
                </a:endParaRPr>
              </a:p>
            </p:txBody>
          </p:sp>
          <p:pic>
            <p:nvPicPr>
              <p:cNvPr id="133" name="Graphic 132" descr="Male profile with solid fill"/>
              <p:cNvPicPr>
                <a:picLocks noChangeAspect="1"/>
              </p:cNvPicPr>
              <p:nvPr>
                <p:custDataLst>
                  <p:tags r:id="rId43"/>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66128" y="1978221"/>
                <a:ext cx="358201" cy="358201"/>
              </a:xfrm>
              <a:prstGeom prst="rect">
                <a:avLst/>
              </a:prstGeom>
            </p:spPr>
          </p:pic>
        </p:grpSp>
        <p:cxnSp>
          <p:nvCxnSpPr>
            <p:cNvPr id="145" name="直接连接符 76"/>
            <p:cNvCxnSpPr>
              <a:stCxn id="128" idx="4"/>
              <a:endCxn id="118" idx="0"/>
            </p:cNvCxnSpPr>
            <p:nvPr>
              <p:custDataLst>
                <p:tags r:id="rId44"/>
              </p:custDataLst>
            </p:nvPr>
          </p:nvCxnSpPr>
          <p:spPr bwMode="auto">
            <a:xfrm>
              <a:off x="6234264" y="2468669"/>
              <a:ext cx="39235" cy="1239151"/>
            </a:xfrm>
            <a:prstGeom prst="line">
              <a:avLst/>
            </a:prstGeom>
            <a:ln>
              <a:solidFill>
                <a:schemeClr val="bg2">
                  <a:lumMod val="75000"/>
                </a:schemeClr>
              </a:solidFill>
              <a:tailEnd type="none"/>
            </a:ln>
          </p:spPr>
          <p:style>
            <a:lnRef idx="2">
              <a:schemeClr val="accent4"/>
            </a:lnRef>
            <a:fillRef idx="0">
              <a:schemeClr val="accent4"/>
            </a:fillRef>
            <a:effectRef idx="1">
              <a:schemeClr val="accent4"/>
            </a:effectRef>
            <a:fontRef idx="minor">
              <a:schemeClr val="tx1"/>
            </a:fontRef>
          </p:style>
        </p:cxnSp>
        <p:sp>
          <p:nvSpPr>
            <p:cNvPr id="44" name="圆角矩形 43"/>
            <p:cNvSpPr/>
            <p:nvPr>
              <p:custDataLst>
                <p:tags r:id="rId45"/>
              </p:custDataLst>
            </p:nvPr>
          </p:nvSpPr>
          <p:spPr>
            <a:xfrm>
              <a:off x="6023025" y="2535873"/>
              <a:ext cx="558405" cy="116803"/>
            </a:xfrm>
            <a:prstGeom prst="roundRect">
              <a:avLst>
                <a:gd name="adj" fmla="val 50000"/>
              </a:avLst>
            </a:prstGeom>
            <a:solidFill>
              <a:schemeClr val="bg1">
                <a:alpha val="0"/>
              </a:schemeClr>
            </a:solidFill>
            <a:ln>
              <a:noFill/>
            </a:ln>
            <a:effectLst/>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0" tIns="19050" rIns="19050" bIns="19050" numCol="1" spcCol="38100" rtlCol="0" anchor="ctr">
              <a:noAutofit/>
            </a:bodyPr>
            <a:p>
              <a:pPr algn="ctr" defTabSz="342900">
                <a:buClr>
                  <a:srgbClr val="000000"/>
                </a:buClr>
              </a:pPr>
              <a:r>
                <a:rPr lang="zh-CN" altLang="en-US" sz="1200" dirty="0">
                  <a:solidFill>
                    <a:schemeClr val="tx1"/>
                  </a:solidFill>
                  <a:uFill>
                    <a:solidFill>
                      <a:srgbClr val="000000"/>
                    </a:solidFill>
                  </a:uFill>
                  <a:cs typeface="+mn-ea"/>
                  <a:sym typeface="+mn-lt"/>
                </a:rPr>
                <a:t>杜爱民</a:t>
              </a:r>
              <a:endParaRPr lang="zh-CN" altLang="en-US" sz="1200" dirty="0">
                <a:solidFill>
                  <a:schemeClr val="tx1"/>
                </a:solidFill>
                <a:uFill>
                  <a:solidFill>
                    <a:srgbClr val="000000"/>
                  </a:solidFill>
                </a:uFill>
                <a:cs typeface="+mn-ea"/>
                <a:sym typeface="+mn-lt"/>
              </a:endParaRPr>
            </a:p>
          </p:txBody>
        </p:sp>
      </p:grpSp>
      <p:sp>
        <p:nvSpPr>
          <p:cNvPr id="7" name="TextBox 1"/>
          <p:cNvSpPr txBox="1"/>
          <p:nvPr>
            <p:custDataLst>
              <p:tags r:id="rId46"/>
            </p:custDataLst>
          </p:nvPr>
        </p:nvSpPr>
        <p:spPr>
          <a:xfrm>
            <a:off x="7508266" y="3021745"/>
            <a:ext cx="3959757" cy="1763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R="0" defTabSz="825500" rtl="0" fontAlgn="auto" latinLnBrk="0" hangingPunct="0">
              <a:lnSpc>
                <a:spcPct val="150000"/>
              </a:lnSpc>
              <a:spcBef>
                <a:spcPts val="0"/>
              </a:spcBef>
              <a:spcAft>
                <a:spcPts val="0"/>
              </a:spcAft>
              <a:buClrTx/>
              <a:buSzTx/>
            </a:pPr>
            <a:r>
              <a:rPr lang="zh-CN" altLang="en-US" sz="2400" dirty="0">
                <a:solidFill>
                  <a:schemeClr val="tx2"/>
                </a:solidFill>
                <a:cs typeface="+mn-ea"/>
                <a:sym typeface="+mn-lt"/>
              </a:rPr>
              <a:t>多度环检测，无法实时完成</a:t>
            </a:r>
            <a:endParaRPr lang="en-US" altLang="zh-CN" sz="2400" dirty="0">
              <a:solidFill>
                <a:schemeClr val="tx2"/>
              </a:solidFill>
              <a:cs typeface="+mn-ea"/>
              <a:sym typeface="+mn-lt"/>
            </a:endParaRPr>
          </a:p>
          <a:p>
            <a:pPr marR="0" defTabSz="825500" rtl="0" fontAlgn="auto" latinLnBrk="0" hangingPunct="0">
              <a:lnSpc>
                <a:spcPct val="150000"/>
              </a:lnSpc>
              <a:spcBef>
                <a:spcPts val="0"/>
              </a:spcBef>
              <a:spcAft>
                <a:spcPts val="0"/>
              </a:spcAft>
              <a:buClrTx/>
              <a:buSzTx/>
            </a:pPr>
            <a:endParaRPr lang="en-US" altLang="zh-CN" sz="2400" dirty="0">
              <a:solidFill>
                <a:schemeClr val="tx2"/>
              </a:solidFill>
              <a:cs typeface="+mn-ea"/>
              <a:sym typeface="+mn-lt"/>
            </a:endParaRPr>
          </a:p>
          <a:p>
            <a:pPr marR="0" defTabSz="825500" rtl="0" fontAlgn="auto" latinLnBrk="0" hangingPunct="0">
              <a:lnSpc>
                <a:spcPct val="150000"/>
              </a:lnSpc>
              <a:spcBef>
                <a:spcPts val="0"/>
              </a:spcBef>
              <a:spcAft>
                <a:spcPts val="0"/>
              </a:spcAft>
              <a:buClrTx/>
              <a:buSzTx/>
            </a:pPr>
            <a:r>
              <a:rPr lang="zh-CN" altLang="en-US" sz="2400" dirty="0">
                <a:solidFill>
                  <a:srgbClr val="0093FF"/>
                </a:solidFill>
                <a:cs typeface="+mn-ea"/>
                <a:sym typeface="+mn-lt"/>
              </a:rPr>
              <a:t>流式计算，拦截下一笔</a:t>
            </a:r>
            <a:endParaRPr lang="zh-CN" altLang="en-US" sz="2400" dirty="0">
              <a:solidFill>
                <a:srgbClr val="0093FF"/>
              </a:solidFill>
              <a:cs typeface="+mn-ea"/>
              <a:sym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a:xfrm>
            <a:off x="609600" y="1375410"/>
            <a:ext cx="11204575" cy="5140960"/>
          </a:xfrm>
        </p:spPr>
        <p:txBody>
          <a:bodyPr/>
          <a:p>
            <a:endParaRPr lang="zh-CN" altLang="en-US"/>
          </a:p>
        </p:txBody>
      </p:sp>
      <p:sp>
        <p:nvSpPr>
          <p:cNvPr id="5" name="标题 4"/>
          <p:cNvSpPr>
            <a:spLocks noGrp="1"/>
          </p:cNvSpPr>
          <p:nvPr>
            <p:ph type="title"/>
          </p:nvPr>
        </p:nvSpPr>
        <p:spPr/>
        <p:txBody>
          <a:bodyPr/>
          <a:p>
            <a:r>
              <a:rPr lang="zh-CN" altLang="en-US" dirty="0">
                <a:sym typeface="+mn-ea"/>
              </a:rPr>
              <a:t>已形成较完备的图处理软硬件技术体系</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grpSp>
        <p:nvGrpSpPr>
          <p:cNvPr id="145" name="组合 144"/>
          <p:cNvGrpSpPr/>
          <p:nvPr/>
        </p:nvGrpSpPr>
        <p:grpSpPr>
          <a:xfrm>
            <a:off x="485775" y="1161415"/>
            <a:ext cx="11523345" cy="5355590"/>
            <a:chOff x="959" y="1461"/>
            <a:chExt cx="18126" cy="9602"/>
          </a:xfrm>
        </p:grpSpPr>
        <p:sp>
          <p:nvSpPr>
            <p:cNvPr id="8" name="矩形 7"/>
            <p:cNvSpPr/>
            <p:nvPr>
              <p:custDataLst>
                <p:tags r:id="rId1"/>
              </p:custDataLst>
            </p:nvPr>
          </p:nvSpPr>
          <p:spPr bwMode="auto">
            <a:xfrm>
              <a:off x="1185" y="8071"/>
              <a:ext cx="13545" cy="1383"/>
            </a:xfrm>
            <a:prstGeom prst="rect">
              <a:avLst/>
            </a:prstGeom>
            <a:noFill/>
            <a:ln w="25400" cap="flat" cmpd="sng" algn="ctr">
              <a:solidFill>
                <a:schemeClr val="accent1"/>
              </a:solid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儷宋 Pro" panose="02020300000000000000" charset="-120"/>
                <a:ea typeface="微软雅黑" panose="020B0503020204020204" charset="-122"/>
                <a:cs typeface="+mn-cs"/>
              </a:endParaRPr>
            </a:p>
          </p:txBody>
        </p:sp>
        <p:sp>
          <p:nvSpPr>
            <p:cNvPr id="9" name="圆角矩形 40"/>
            <p:cNvSpPr>
              <a:spLocks noChangeArrowheads="1"/>
            </p:cNvSpPr>
            <p:nvPr>
              <p:custDataLst>
                <p:tags r:id="rId2"/>
              </p:custDataLst>
            </p:nvPr>
          </p:nvSpPr>
          <p:spPr bwMode="auto">
            <a:xfrm>
              <a:off x="1181" y="9586"/>
              <a:ext cx="13545" cy="1018"/>
            </a:xfrm>
            <a:prstGeom prst="roundRect">
              <a:avLst>
                <a:gd name="adj" fmla="val 0"/>
              </a:avLst>
            </a:prstGeom>
            <a:noFill/>
            <a:ln w="25400" cap="flat" cmpd="sng" algn="ctr">
              <a:solidFill>
                <a:schemeClr val="accent1"/>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儷宋 Pro" panose="02020300000000000000" charset="-120"/>
                <a:ea typeface="微软雅黑" panose="020B0503020204020204" charset="-122"/>
                <a:cs typeface="+mn-cs"/>
              </a:endParaRPr>
            </a:p>
          </p:txBody>
        </p:sp>
        <p:sp>
          <p:nvSpPr>
            <p:cNvPr id="10" name="矩形 9"/>
            <p:cNvSpPr/>
            <p:nvPr>
              <p:custDataLst>
                <p:tags r:id="rId3"/>
              </p:custDataLst>
            </p:nvPr>
          </p:nvSpPr>
          <p:spPr bwMode="auto">
            <a:xfrm>
              <a:off x="3987" y="9781"/>
              <a:ext cx="1675"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FPGA</a:t>
              </a:r>
              <a:endPar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cxnSp>
          <p:nvCxnSpPr>
            <p:cNvPr id="11" name="直接箭头连接符 46"/>
            <p:cNvCxnSpPr>
              <a:cxnSpLocks noChangeShapeType="1"/>
            </p:cNvCxnSpPr>
            <p:nvPr>
              <p:custDataLst>
                <p:tags r:id="rId4"/>
              </p:custDataLst>
            </p:nvPr>
          </p:nvCxnSpPr>
          <p:spPr bwMode="auto">
            <a:xfrm>
              <a:off x="14870" y="10111"/>
              <a:ext cx="1401" cy="0"/>
            </a:xfrm>
            <a:prstGeom prst="straightConnector1">
              <a:avLst/>
            </a:prstGeom>
            <a:noFill/>
            <a:ln w="50800" algn="ctr">
              <a:solidFill>
                <a:srgbClr val="376092"/>
              </a:solidFill>
              <a:round/>
              <a:headEnd type="triangle" w="med" len="med"/>
              <a:tailEnd type="triangle" w="med" len="med"/>
            </a:ln>
            <a:extLst>
              <a:ext uri="{909E8E84-426E-40DD-AFC4-6F175D3DCCD1}">
                <a14:hiddenFill xmlns:a14="http://schemas.microsoft.com/office/drawing/2010/main">
                  <a:noFill/>
                </a14:hiddenFill>
              </a:ext>
            </a:extLst>
          </p:spPr>
        </p:cxnSp>
        <p:sp>
          <p:nvSpPr>
            <p:cNvPr id="12" name="Multidocument 17"/>
            <p:cNvSpPr/>
            <p:nvPr>
              <p:custDataLst>
                <p:tags r:id="rId5"/>
              </p:custDataLst>
            </p:nvPr>
          </p:nvSpPr>
          <p:spPr>
            <a:xfrm>
              <a:off x="16415" y="8071"/>
              <a:ext cx="1982" cy="2483"/>
            </a:xfrm>
            <a:prstGeom prst="flowChartMultidocumen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rPr>
                <a:t>CPUs/</a:t>
              </a:r>
              <a:endParaRPr kumimoji="0" lang="en-US"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rPr>
                <a:t>GPUs</a:t>
              </a:r>
              <a:endParaRPr kumimoji="0" lang="en-US"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13" name="矩形 12"/>
            <p:cNvSpPr/>
            <p:nvPr>
              <p:custDataLst>
                <p:tags r:id="rId6"/>
              </p:custDataLst>
            </p:nvPr>
          </p:nvSpPr>
          <p:spPr bwMode="auto">
            <a:xfrm>
              <a:off x="6115" y="9781"/>
              <a:ext cx="1983"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ReRAM</a:t>
              </a:r>
              <a:endPar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14" name="矩形 13"/>
            <p:cNvSpPr/>
            <p:nvPr>
              <p:custDataLst>
                <p:tags r:id="rId7"/>
              </p:custDataLst>
            </p:nvPr>
          </p:nvSpPr>
          <p:spPr bwMode="auto">
            <a:xfrm>
              <a:off x="10184" y="9781"/>
              <a:ext cx="1247"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HMC</a:t>
              </a:r>
              <a:endPar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15" name="文本框 69"/>
            <p:cNvSpPr txBox="1">
              <a:spLocks noChangeArrowheads="1"/>
            </p:cNvSpPr>
            <p:nvPr>
              <p:custDataLst>
                <p:tags r:id="rId8"/>
              </p:custDataLst>
            </p:nvPr>
          </p:nvSpPr>
          <p:spPr bwMode="auto">
            <a:xfrm>
              <a:off x="7969" y="9559"/>
              <a:ext cx="652" cy="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black"/>
                  </a:solidFill>
                  <a:effectLst/>
                  <a:uLnTx/>
                  <a:uFillTx/>
                  <a:latin typeface="Arial Rounded MT Bold" panose="020F0704030504030204" charset="0"/>
                  <a:ea typeface="等线" panose="02010600030101010101" charset="-122"/>
                  <a:cs typeface="+mn-cs"/>
                </a:rPr>
                <a:t>+</a:t>
              </a:r>
              <a:endParaRPr kumimoji="0" lang="zh-CN" altLang="en-US" sz="3600" b="1" i="0" u="none" strike="noStrike" kern="1200" cap="none" spc="0" normalizeH="0" baseline="0" noProof="0" dirty="0">
                <a:ln>
                  <a:noFill/>
                </a:ln>
                <a:solidFill>
                  <a:prstClr val="black"/>
                </a:solidFill>
                <a:effectLst/>
                <a:uLnTx/>
                <a:uFillTx/>
                <a:latin typeface="Arial Rounded MT Bold" panose="020F0704030504030204" charset="0"/>
                <a:ea typeface="等线" panose="02010600030101010101" charset="-122"/>
                <a:cs typeface="+mn-cs"/>
              </a:endParaRPr>
            </a:p>
          </p:txBody>
        </p:sp>
        <p:sp>
          <p:nvSpPr>
            <p:cNvPr id="18" name="矩形 17"/>
            <p:cNvSpPr/>
            <p:nvPr>
              <p:custDataLst>
                <p:tags r:id="rId9"/>
              </p:custDataLst>
            </p:nvPr>
          </p:nvSpPr>
          <p:spPr bwMode="auto">
            <a:xfrm>
              <a:off x="11726" y="9781"/>
              <a:ext cx="1508"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RDMA</a:t>
              </a:r>
              <a:endPar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19" name="矩形 18"/>
            <p:cNvSpPr/>
            <p:nvPr>
              <p:custDataLst>
                <p:tags r:id="rId10"/>
              </p:custDataLst>
            </p:nvPr>
          </p:nvSpPr>
          <p:spPr bwMode="auto">
            <a:xfrm>
              <a:off x="13501" y="9781"/>
              <a:ext cx="848"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a:t>
              </a:r>
              <a:endParaRPr kumimoji="0" lang="en-US" altLang="zh-CN" sz="28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27" name="圆角矩形 26"/>
            <p:cNvSpPr/>
            <p:nvPr>
              <p:custDataLst>
                <p:tags r:id="rId11"/>
              </p:custDataLst>
            </p:nvPr>
          </p:nvSpPr>
          <p:spPr>
            <a:xfrm>
              <a:off x="1408" y="8194"/>
              <a:ext cx="3144" cy="111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28" name="矩形 27"/>
            <p:cNvSpPr/>
            <p:nvPr>
              <p:custDataLst>
                <p:tags r:id="rId12"/>
              </p:custDataLst>
            </p:nvPr>
          </p:nvSpPr>
          <p:spPr>
            <a:xfrm>
              <a:off x="1408" y="8448"/>
              <a:ext cx="3144" cy="126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高并</a:t>
              </a:r>
              <a:r>
                <a:rPr lang="zh-CN" altLang="en-US" sz="2000" dirty="0">
                  <a:solidFill>
                    <a:srgbClr val="FFFFFF"/>
                  </a:solidFill>
                  <a:latin typeface="Arial Rounded MT Bold" panose="020F0704030504030204" charset="0"/>
                  <a:ea typeface="微软雅黑" panose="020B0503020204020204" charset="-122"/>
                </a:rPr>
                <a:t>发</a:t>
              </a:r>
              <a:r>
                <a:rPr kumimoji="0" lang="zh-CN" altLang="en-US" sz="200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流水定制</a:t>
              </a:r>
              <a:endParaRPr kumimoji="0" lang="en-US" altLang="zh-CN" sz="200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endParaRPr>
            </a:p>
          </p:txBody>
        </p:sp>
        <p:cxnSp>
          <p:nvCxnSpPr>
            <p:cNvPr id="32" name="直接箭头连接符 46"/>
            <p:cNvCxnSpPr>
              <a:cxnSpLocks noChangeShapeType="1"/>
            </p:cNvCxnSpPr>
            <p:nvPr>
              <p:custDataLst>
                <p:tags r:id="rId13"/>
              </p:custDataLst>
            </p:nvPr>
          </p:nvCxnSpPr>
          <p:spPr bwMode="auto">
            <a:xfrm>
              <a:off x="14800" y="8779"/>
              <a:ext cx="1394" cy="0"/>
            </a:xfrm>
            <a:prstGeom prst="straightConnector1">
              <a:avLst/>
            </a:prstGeom>
            <a:noFill/>
            <a:ln w="50800" algn="ctr">
              <a:solidFill>
                <a:srgbClr val="376092"/>
              </a:solidFill>
              <a:round/>
              <a:headEnd type="triangle" w="med" len="med"/>
              <a:tailEnd type="triangle" w="med" len="med"/>
            </a:ln>
            <a:extLst>
              <a:ext uri="{909E8E84-426E-40DD-AFC4-6F175D3DCCD1}">
                <a14:hiddenFill xmlns:a14="http://schemas.microsoft.com/office/drawing/2010/main">
                  <a:noFill/>
                </a14:hiddenFill>
              </a:ext>
            </a:extLst>
          </p:spPr>
        </p:cxnSp>
        <p:sp>
          <p:nvSpPr>
            <p:cNvPr id="33" name="圆角矩形 32"/>
            <p:cNvSpPr/>
            <p:nvPr>
              <p:custDataLst>
                <p:tags r:id="rId14"/>
              </p:custDataLst>
            </p:nvPr>
          </p:nvSpPr>
          <p:spPr>
            <a:xfrm>
              <a:off x="4773" y="8190"/>
              <a:ext cx="2918" cy="111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34" name="矩形 33"/>
            <p:cNvSpPr/>
            <p:nvPr>
              <p:custDataLst>
                <p:tags r:id="rId15"/>
              </p:custDataLst>
            </p:nvPr>
          </p:nvSpPr>
          <p:spPr>
            <a:xfrm>
              <a:off x="4773" y="8433"/>
              <a:ext cx="2918" cy="71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GB"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高效</a:t>
              </a:r>
              <a:r>
                <a:rPr kumimoji="0" lang="zh-CN" altLang="en-US"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存储结构</a:t>
              </a:r>
              <a:endParaRPr kumimoji="0" lang="en-US"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endParaRPr>
            </a:p>
          </p:txBody>
        </p:sp>
        <p:sp>
          <p:nvSpPr>
            <p:cNvPr id="37" name="圆角矩形 36"/>
            <p:cNvSpPr/>
            <p:nvPr>
              <p:custDataLst>
                <p:tags r:id="rId16"/>
              </p:custDataLst>
            </p:nvPr>
          </p:nvSpPr>
          <p:spPr>
            <a:xfrm>
              <a:off x="7983" y="8190"/>
              <a:ext cx="3037" cy="111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42" name="矩形 41"/>
            <p:cNvSpPr/>
            <p:nvPr>
              <p:custDataLst>
                <p:tags r:id="rId17"/>
              </p:custDataLst>
            </p:nvPr>
          </p:nvSpPr>
          <p:spPr>
            <a:xfrm>
              <a:off x="7943" y="8431"/>
              <a:ext cx="3140" cy="1267"/>
            </a:xfrm>
            <a:prstGeom prst="rect">
              <a:avLst/>
            </a:prstGeom>
          </p:spPr>
          <p:txBody>
            <a:bodyPr wrap="square">
              <a:spAutoFit/>
            </a:bodyPr>
            <a:lstStyle/>
            <a:p>
              <a:r>
                <a:rPr lang="zh-CN" altLang="en-US" sz="2000" dirty="0">
                  <a:solidFill>
                    <a:srgbClr val="FFFFFF"/>
                  </a:solidFill>
                  <a:latin typeface="微软雅黑" panose="020B0503020204020204" charset="-122"/>
                  <a:ea typeface="微软雅黑" panose="020B0503020204020204" charset="-122"/>
                </a:rPr>
                <a:t>低开销通信机制</a:t>
              </a:r>
              <a:endParaRPr lang="en-US" altLang="zh-CN" sz="2000" dirty="0">
                <a:solidFill>
                  <a:srgbClr val="FFFFFF"/>
                </a:solidFill>
                <a:latin typeface="微软雅黑" panose="020B0503020204020204" charset="-122"/>
                <a:ea typeface="微软雅黑" panose="020B0503020204020204" charset="-122"/>
              </a:endParaRPr>
            </a:p>
          </p:txBody>
        </p:sp>
        <p:sp>
          <p:nvSpPr>
            <p:cNvPr id="43" name="文本框 42"/>
            <p:cNvSpPr txBox="1"/>
            <p:nvPr>
              <p:custDataLst>
                <p:tags r:id="rId18"/>
              </p:custDataLst>
            </p:nvPr>
          </p:nvSpPr>
          <p:spPr>
            <a:xfrm>
              <a:off x="959" y="7475"/>
              <a:ext cx="17294" cy="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b="1" kern="0" dirty="0">
                  <a:solidFill>
                    <a:schemeClr val="accent1"/>
                  </a:solidFill>
                  <a:latin typeface="Arial Rounded MT Bold" panose="020F0704030504030204" charset="0"/>
                  <a:ea typeface="微软雅黑" panose="020B0503020204020204" charset="-122"/>
                  <a:cs typeface="Arial Rounded MT Bold" panose="020F0704030504030204" charset="0"/>
                </a:rPr>
                <a:t>硬件加速器 </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(ISCA</a:t>
              </a:r>
              <a:r>
                <a:rPr lang="en-US" altLang="zh-CN" kern="0" dirty="0">
                  <a:solidFill>
                    <a:schemeClr val="accent1"/>
                  </a:solidFill>
                  <a:latin typeface="Arial Rounded MT Bold" panose="020F0704030504030204" charset="0"/>
                  <a:ea typeface="微软雅黑" panose="020B0503020204020204" charset="-122"/>
                  <a:cs typeface="Arial Rounded MT Bold" panose="020F0704030504030204" charset="0"/>
                </a:rPr>
                <a:t>’23,</a:t>
              </a:r>
              <a:r>
                <a:rPr lang="zh-CN" altLang="en-US" kern="0" dirty="0">
                  <a:solidFill>
                    <a:schemeClr val="accent1"/>
                  </a:solidFill>
                  <a:latin typeface="Arial Rounded MT Bold" panose="020F0704030504030204" charset="0"/>
                  <a:ea typeface="微软雅黑" panose="020B0503020204020204" charset="-122"/>
                  <a:cs typeface="Arial Rounded MT Bold" panose="020F0704030504030204" charset="0"/>
                </a:rPr>
                <a:t> </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ISCA’22, MICRO</a:t>
              </a:r>
              <a:r>
                <a:rPr lang="en-US" altLang="zh-CN" kern="0" dirty="0">
                  <a:solidFill>
                    <a:schemeClr val="accent1"/>
                  </a:solidFill>
                  <a:latin typeface="Arial Rounded MT Bold" panose="020F0704030504030204" charset="0"/>
                  <a:ea typeface="微软雅黑" panose="020B0503020204020204" charset="-122"/>
                  <a:cs typeface="Arial Rounded MT Bold" panose="020F0704030504030204" charset="0"/>
                </a:rPr>
                <a:t>’</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22</a:t>
              </a:r>
              <a:r>
                <a:rPr lang="en-US" altLang="zh-CN" kern="0" dirty="0">
                  <a:solidFill>
                    <a:schemeClr val="accent1"/>
                  </a:solidFill>
                  <a:latin typeface="Arial Rounded MT Bold" panose="020F0704030504030204" charset="0"/>
                  <a:ea typeface="微软雅黑" panose="020B0503020204020204" charset="-122"/>
                  <a:cs typeface="Arial Rounded MT Bold" panose="020F0704030504030204" charset="0"/>
                </a:rPr>
                <a:t>,</a:t>
              </a:r>
              <a:r>
                <a:rPr lang="zh-CN" altLang="en-US" kern="0" dirty="0">
                  <a:solidFill>
                    <a:schemeClr val="accent1"/>
                  </a:solidFill>
                  <a:latin typeface="Arial Rounded MT Bold" panose="020F0704030504030204" charset="0"/>
                  <a:ea typeface="微软雅黑" panose="020B0503020204020204" charset="-122"/>
                  <a:cs typeface="Arial Rounded MT Bold" panose="020F0704030504030204" charset="0"/>
                </a:rPr>
                <a:t> </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HPCA’22, HPCA’21,</a:t>
              </a:r>
              <a:r>
                <a:rPr lang="en-US" altLang="zh-CN" kern="0" dirty="0">
                  <a:solidFill>
                    <a:schemeClr val="accent1"/>
                  </a:solidFill>
                  <a:latin typeface="Arial Rounded MT Bold" panose="020F0704030504030204" charset="0"/>
                  <a:ea typeface="微软雅黑" panose="020B0503020204020204" charset="-122"/>
                  <a:cs typeface="Arial Rounded MT Bold" panose="020F0704030504030204" charset="0"/>
                </a:rPr>
                <a:t>, </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MICRO’20, </a:t>
              </a:r>
              <a:r>
                <a:rPr kumimoji="0" lang="en-US" altLang="zh-CN" b="0" i="0" u="none" strike="noStrike" kern="120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FPGA’20, </a:t>
              </a:r>
              <a:r>
                <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rPr>
                <a:t>PACT’18 …)</a:t>
              </a:r>
              <a:endParaRPr kumimoji="0" lang="en-US" altLang="zh-CN" b="0" i="0" u="none" strike="noStrike" kern="0" cap="none" spc="0" normalizeH="0" baseline="0" noProof="0" dirty="0">
                <a:ln>
                  <a:noFill/>
                </a:ln>
                <a:solidFill>
                  <a:schemeClr val="accent1"/>
                </a:solidFill>
                <a:effectLst/>
                <a:uLnTx/>
                <a:uFillTx/>
                <a:latin typeface="Arial Rounded MT Bold" panose="020F0704030504030204" charset="0"/>
                <a:ea typeface="微软雅黑" panose="020B0503020204020204" charset="-122"/>
                <a:cs typeface="Arial Rounded MT Bold" panose="020F0704030504030204" charset="0"/>
              </a:endParaRPr>
            </a:p>
          </p:txBody>
        </p:sp>
        <p:cxnSp>
          <p:nvCxnSpPr>
            <p:cNvPr id="44" name="Straight Connector 21"/>
            <p:cNvCxnSpPr/>
            <p:nvPr>
              <p:custDataLst>
                <p:tags r:id="rId19"/>
              </p:custDataLst>
            </p:nvPr>
          </p:nvCxnSpPr>
          <p:spPr>
            <a:xfrm>
              <a:off x="1185" y="7418"/>
              <a:ext cx="17131" cy="57"/>
            </a:xfrm>
            <a:prstGeom prst="line">
              <a:avLst/>
            </a:prstGeom>
            <a:noFill/>
            <a:ln w="31750" cap="flat" cmpd="sng" algn="ctr">
              <a:solidFill>
                <a:schemeClr val="tx1">
                  <a:lumMod val="75000"/>
                </a:schemeClr>
              </a:solidFill>
              <a:prstDash val="dash"/>
              <a:miter lim="800000"/>
            </a:ln>
            <a:effectLst/>
          </p:spPr>
        </p:cxnSp>
        <p:sp>
          <p:nvSpPr>
            <p:cNvPr id="45" name="文本框 44"/>
            <p:cNvSpPr txBox="1"/>
            <p:nvPr>
              <p:custDataLst>
                <p:tags r:id="rId20"/>
              </p:custDataLst>
            </p:nvPr>
          </p:nvSpPr>
          <p:spPr>
            <a:xfrm>
              <a:off x="1007" y="5242"/>
              <a:ext cx="18078" cy="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b="1" kern="0" dirty="0">
                  <a:solidFill>
                    <a:srgbClr val="D34626"/>
                  </a:solidFill>
                  <a:latin typeface="Arial Rounded MT Bold" panose="020F0704030504030204" charset="0"/>
                  <a:ea typeface="微软雅黑" panose="020B0503020204020204" charset="-122"/>
                  <a:cs typeface="Arial Rounded MT Bold" panose="020F0704030504030204" charset="0"/>
                </a:rPr>
                <a:t>软件系统 </a:t>
              </a:r>
              <a:r>
                <a:rPr kumimoji="0" lang="en-US" altLang="zh-CN" b="0" i="0" u="none" strike="noStrike" kern="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rPr>
                <a:t>(DAC’23, </a:t>
              </a:r>
              <a:r>
                <a:rPr kumimoji="0" lang="en-US" altLang="zh-CN" b="0" i="0" u="none" strike="noStrike" kern="120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rPr>
                <a:t>USENIX ATC’23,</a:t>
              </a:r>
              <a:r>
                <a:rPr kumimoji="0" lang="en-US" altLang="zh-CN" b="0" i="0" u="none" strike="noStrike" kern="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rPr>
                <a:t> SC’22, </a:t>
              </a:r>
              <a:r>
                <a:rPr kumimoji="0" lang="en-US" altLang="zh-CN" b="0" i="0" u="none" strike="noStrike" kern="120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rPr>
                <a:t>PACT’21, USENIX ATC’20, TACO’20, SC ’19, ASPLOS’19 …</a:t>
              </a:r>
              <a:r>
                <a:rPr kumimoji="0" lang="en-US" altLang="zh-CN" b="0" i="0" u="none" strike="noStrike" kern="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rPr>
                <a:t>)</a:t>
              </a:r>
              <a:endParaRPr kumimoji="0" lang="en-US" altLang="zh-CN" b="0" i="0" u="none" strike="noStrike" kern="0" cap="none" spc="0" normalizeH="0" baseline="0" noProof="0" dirty="0">
                <a:ln>
                  <a:noFill/>
                </a:ln>
                <a:solidFill>
                  <a:srgbClr val="D34626"/>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46" name="矩形 45"/>
            <p:cNvSpPr/>
            <p:nvPr>
              <p:custDataLst>
                <p:tags r:id="rId21"/>
              </p:custDataLst>
            </p:nvPr>
          </p:nvSpPr>
          <p:spPr bwMode="auto">
            <a:xfrm>
              <a:off x="1185" y="5856"/>
              <a:ext cx="17131" cy="1383"/>
            </a:xfrm>
            <a:prstGeom prst="rect">
              <a:avLst/>
            </a:prstGeom>
            <a:noFill/>
            <a:ln w="25400" cap="flat" cmpd="sng" algn="ctr">
              <a:solidFill>
                <a:srgbClr val="D34626"/>
              </a:solid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儷宋 Pro" panose="02020300000000000000" charset="-120"/>
                <a:ea typeface="微软雅黑" panose="020B0503020204020204" charset="-122"/>
                <a:cs typeface="+mn-cs"/>
              </a:endParaRPr>
            </a:p>
          </p:txBody>
        </p:sp>
        <p:sp>
          <p:nvSpPr>
            <p:cNvPr id="47" name="圆角矩形 46"/>
            <p:cNvSpPr/>
            <p:nvPr>
              <p:custDataLst>
                <p:tags r:id="rId22"/>
              </p:custDataLst>
            </p:nvPr>
          </p:nvSpPr>
          <p:spPr>
            <a:xfrm>
              <a:off x="1527" y="5997"/>
              <a:ext cx="2601" cy="1117"/>
            </a:xfrm>
            <a:prstGeom prst="roundRect">
              <a:avLst/>
            </a:prstGeom>
            <a:solidFill>
              <a:srgbClr val="D34626"/>
            </a:solid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48" name="矩形 47"/>
            <p:cNvSpPr/>
            <p:nvPr>
              <p:custDataLst>
                <p:tags r:id="rId23"/>
              </p:custDataLst>
            </p:nvPr>
          </p:nvSpPr>
          <p:spPr>
            <a:xfrm>
              <a:off x="1364" y="5973"/>
              <a:ext cx="2927" cy="1267"/>
            </a:xfrm>
            <a:prstGeom prst="rect">
              <a:avLst/>
            </a:prstGeom>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GB"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高</a:t>
              </a:r>
              <a:r>
                <a:rPr kumimoji="0" lang="zh-CN" altLang="en-US"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并发图</a:t>
              </a:r>
              <a:endParaRPr kumimoji="0" lang="en-US"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rPr>
                <a:t>处理系统</a:t>
              </a:r>
              <a:endParaRPr kumimoji="0" lang="en-US"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mn-cs"/>
              </a:endParaRPr>
            </a:p>
          </p:txBody>
        </p:sp>
        <p:sp>
          <p:nvSpPr>
            <p:cNvPr id="49" name="圆角矩形 48"/>
            <p:cNvSpPr/>
            <p:nvPr>
              <p:custDataLst>
                <p:tags r:id="rId24"/>
              </p:custDataLst>
            </p:nvPr>
          </p:nvSpPr>
          <p:spPr>
            <a:xfrm>
              <a:off x="11580" y="5989"/>
              <a:ext cx="3290" cy="1117"/>
            </a:xfrm>
            <a:prstGeom prst="roundRect">
              <a:avLst/>
            </a:prstGeom>
            <a:solidFill>
              <a:srgbClr val="D34626"/>
            </a:solid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50" name="矩形 49"/>
            <p:cNvSpPr/>
            <p:nvPr>
              <p:custDataLst>
                <p:tags r:id="rId25"/>
              </p:custDataLst>
            </p:nvPr>
          </p:nvSpPr>
          <p:spPr>
            <a:xfrm>
              <a:off x="11727" y="5994"/>
              <a:ext cx="2993" cy="1267"/>
            </a:xfrm>
            <a:prstGeom prst="rect">
              <a:avLst/>
            </a:prstGeom>
          </p:spPr>
          <p:txBody>
            <a:bodyPr wrap="square">
              <a:spAutoFit/>
            </a:bodyPr>
            <a:lstStyle/>
            <a:p>
              <a:pPr lvl="0" algn="ctr" eaLnBrk="0" fontAlgn="base" hangingPunct="0">
                <a:spcBef>
                  <a:spcPct val="0"/>
                </a:spcBef>
                <a:spcAft>
                  <a:spcPct val="0"/>
                </a:spcAft>
                <a:defRPr/>
              </a:pPr>
              <a:r>
                <a:rPr lang="zh-CN" altLang="en-US" sz="2000" dirty="0">
                  <a:solidFill>
                    <a:srgbClr val="FFFFFF"/>
                  </a:solidFill>
                  <a:latin typeface="Arial Rounded MT Bold" panose="020F0704030504030204" charset="0"/>
                  <a:ea typeface="微软雅黑" panose="020B0503020204020204" charset="-122"/>
                </a:rPr>
                <a:t>异构系统负载高效分配机制</a:t>
              </a:r>
              <a:endParaRPr lang="zh-CN" altLang="en-US" sz="2000" dirty="0">
                <a:solidFill>
                  <a:srgbClr val="FFFFFF"/>
                </a:solidFill>
                <a:latin typeface="Arial Rounded MT Bold" panose="020F0704030504030204" charset="0"/>
                <a:ea typeface="微软雅黑" panose="020B0503020204020204" charset="-122"/>
              </a:endParaRPr>
            </a:p>
          </p:txBody>
        </p:sp>
        <p:sp>
          <p:nvSpPr>
            <p:cNvPr id="51" name="圆角矩形 50"/>
            <p:cNvSpPr/>
            <p:nvPr>
              <p:custDataLst>
                <p:tags r:id="rId26"/>
              </p:custDataLst>
            </p:nvPr>
          </p:nvSpPr>
          <p:spPr>
            <a:xfrm>
              <a:off x="4573" y="5979"/>
              <a:ext cx="3290" cy="1144"/>
            </a:xfrm>
            <a:prstGeom prst="roundRect">
              <a:avLst/>
            </a:prstGeom>
            <a:solidFill>
              <a:srgbClr val="D34626"/>
            </a:solid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Arial Rounded MT Bold" panose="020F0704030504030204" charset="0"/>
                <a:ea typeface="Palatino"/>
                <a:cs typeface="Palatino"/>
                <a:sym typeface="Palatino"/>
              </a:endParaRPr>
            </a:p>
          </p:txBody>
        </p:sp>
        <p:sp>
          <p:nvSpPr>
            <p:cNvPr id="52" name="圆角矩形 51"/>
            <p:cNvSpPr/>
            <p:nvPr>
              <p:custDataLst>
                <p:tags r:id="rId27"/>
              </p:custDataLst>
            </p:nvPr>
          </p:nvSpPr>
          <p:spPr>
            <a:xfrm>
              <a:off x="8306" y="5976"/>
              <a:ext cx="2842" cy="1117"/>
            </a:xfrm>
            <a:prstGeom prst="roundRect">
              <a:avLst/>
            </a:prstGeom>
            <a:solidFill>
              <a:srgbClr val="D34626"/>
            </a:solid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53" name="矩形 52"/>
            <p:cNvSpPr/>
            <p:nvPr>
              <p:custDataLst>
                <p:tags r:id="rId28"/>
              </p:custDataLst>
            </p:nvPr>
          </p:nvSpPr>
          <p:spPr>
            <a:xfrm>
              <a:off x="8275" y="5979"/>
              <a:ext cx="2993" cy="1267"/>
            </a:xfrm>
            <a:prstGeom prst="rect">
              <a:avLst/>
            </a:prstGeom>
          </p:spPr>
          <p:txBody>
            <a:bodyPr>
              <a:spAutoFit/>
            </a:bodyPr>
            <a:lstStyle/>
            <a:p>
              <a:pPr lvl="0" algn="ctr" eaLnBrk="0" fontAlgn="base" hangingPunct="0">
                <a:spcBef>
                  <a:spcPct val="0"/>
                </a:spcBef>
                <a:spcAft>
                  <a:spcPct val="0"/>
                </a:spcAft>
                <a:defRPr/>
              </a:pPr>
              <a:r>
                <a:rPr lang="zh-CN" altLang="en-GB" sz="2000" dirty="0">
                  <a:solidFill>
                    <a:srgbClr val="FFFFFF"/>
                  </a:solidFill>
                  <a:latin typeface="Arial Rounded MT Bold" panose="020F0704030504030204" charset="0"/>
                  <a:ea typeface="微软雅黑" panose="020B0503020204020204" charset="-122"/>
                </a:rPr>
                <a:t>数据</a:t>
              </a:r>
              <a:r>
                <a:rPr lang="zh-CN" altLang="en-US" sz="2000" dirty="0">
                  <a:solidFill>
                    <a:srgbClr val="FFFFFF"/>
                  </a:solidFill>
                  <a:latin typeface="Arial Rounded MT Bold" panose="020F0704030504030204" charset="0"/>
                  <a:ea typeface="微软雅黑" panose="020B0503020204020204" charset="-122"/>
                </a:rPr>
                <a:t>冲突</a:t>
              </a:r>
              <a:endParaRPr lang="en-US" altLang="zh-CN" sz="2000" dirty="0">
                <a:solidFill>
                  <a:srgbClr val="FFFFFF"/>
                </a:solidFill>
                <a:latin typeface="Arial Rounded MT Bold" panose="020F0704030504030204" charset="0"/>
                <a:ea typeface="微软雅黑" panose="020B0503020204020204" charset="-122"/>
              </a:endParaRPr>
            </a:p>
            <a:p>
              <a:pPr lvl="0" algn="ctr" eaLnBrk="0" fontAlgn="base" hangingPunct="0">
                <a:spcBef>
                  <a:spcPct val="0"/>
                </a:spcBef>
                <a:spcAft>
                  <a:spcPct val="0"/>
                </a:spcAft>
                <a:defRPr/>
              </a:pPr>
              <a:r>
                <a:rPr lang="zh-CN" altLang="en-US" sz="2000" dirty="0">
                  <a:solidFill>
                    <a:srgbClr val="FFFFFF"/>
                  </a:solidFill>
                  <a:latin typeface="Arial Rounded MT Bold" panose="020F0704030504030204" charset="0"/>
                  <a:ea typeface="微软雅黑" panose="020B0503020204020204" charset="-122"/>
                </a:rPr>
                <a:t>优化技术</a:t>
              </a:r>
              <a:endParaRPr lang="en-US" altLang="zh-CN" sz="2000" dirty="0">
                <a:solidFill>
                  <a:srgbClr val="FFFFFF"/>
                </a:solidFill>
                <a:latin typeface="Arial Rounded MT Bold" panose="020F0704030504030204" charset="0"/>
                <a:ea typeface="微软雅黑" panose="020B0503020204020204" charset="-122"/>
              </a:endParaRPr>
            </a:p>
          </p:txBody>
        </p:sp>
        <p:cxnSp>
          <p:nvCxnSpPr>
            <p:cNvPr id="54" name="Straight Connector 21"/>
            <p:cNvCxnSpPr/>
            <p:nvPr>
              <p:custDataLst>
                <p:tags r:id="rId29"/>
              </p:custDataLst>
            </p:nvPr>
          </p:nvCxnSpPr>
          <p:spPr>
            <a:xfrm>
              <a:off x="1185" y="5192"/>
              <a:ext cx="17131" cy="50"/>
            </a:xfrm>
            <a:prstGeom prst="line">
              <a:avLst/>
            </a:prstGeom>
            <a:noFill/>
            <a:ln w="31750" cap="flat" cmpd="sng" algn="ctr">
              <a:solidFill>
                <a:schemeClr val="tx1">
                  <a:lumMod val="75000"/>
                </a:schemeClr>
              </a:solidFill>
              <a:prstDash val="dash"/>
              <a:miter lim="800000"/>
            </a:ln>
            <a:effectLst/>
          </p:spPr>
        </p:cxnSp>
        <p:sp>
          <p:nvSpPr>
            <p:cNvPr id="55" name="L-Shape 8"/>
            <p:cNvSpPr/>
            <p:nvPr>
              <p:custDataLst>
                <p:tags r:id="rId30"/>
              </p:custDataLst>
            </p:nvPr>
          </p:nvSpPr>
          <p:spPr>
            <a:xfrm>
              <a:off x="1181" y="2096"/>
              <a:ext cx="12540" cy="2933"/>
            </a:xfrm>
            <a:prstGeom prst="corner">
              <a:avLst>
                <a:gd name="adj1" fmla="val 23160"/>
                <a:gd name="adj2" fmla="val 27857"/>
              </a:avLst>
            </a:prstGeom>
            <a:solidFill>
              <a:srgbClr val="4AADA5"/>
            </a:solidFill>
            <a:ln w="19050" cap="flat" cmpd="sng" algn="ctr">
              <a:solidFill>
                <a:srgbClr val="4AADA5"/>
              </a:solidFill>
              <a:prstDash val="solid"/>
              <a:miter lim="800000"/>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56" name="Rectangle 103"/>
            <p:cNvSpPr/>
            <p:nvPr>
              <p:custDataLst>
                <p:tags r:id="rId31"/>
              </p:custDataLst>
            </p:nvPr>
          </p:nvSpPr>
          <p:spPr>
            <a:xfrm>
              <a:off x="13969" y="3691"/>
              <a:ext cx="4348" cy="1368"/>
            </a:xfrm>
            <a:prstGeom prst="rect">
              <a:avLst/>
            </a:prstGeom>
            <a:solidFill>
              <a:srgbClr val="F0FFF6"/>
            </a:solidFill>
            <a:ln w="19050" cap="flat" cmpd="sng" algn="ctr">
              <a:solidFill>
                <a:srgbClr val="5B9BD5"/>
              </a:solidFill>
              <a:prstDash val="solid"/>
              <a:miter lim="800000"/>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err="1">
                  <a:ln>
                    <a:noFill/>
                  </a:ln>
                  <a:solidFill>
                    <a:sysClr val="windowText" lastClr="000000"/>
                  </a:solidFill>
                  <a:effectLst/>
                  <a:uLnTx/>
                  <a:uFillTx/>
                  <a:latin typeface="Arial Rounded MT Bold" panose="020F0704030504030204" charset="0"/>
                  <a:ea typeface="微软雅黑" panose="020B0503020204020204" charset="-122"/>
                  <a:cs typeface="Times New Roman" panose="02020603050405020304" pitchFamily="18" charset="0"/>
                </a:rPr>
                <a:t>测试集</a:t>
              </a:r>
              <a:endParaRPr kumimoji="0" lang="en-US" sz="2000" b="0" i="0" u="none" strike="noStrike" kern="0" cap="none" spc="0" normalizeH="0" baseline="0" noProof="0" dirty="0">
                <a:ln>
                  <a:noFill/>
                </a:ln>
                <a:solidFill>
                  <a:sysClr val="windowText" lastClr="000000"/>
                </a:solidFill>
                <a:effectLst/>
                <a:uLnTx/>
                <a:uFillTx/>
                <a:latin typeface="Arial Rounded MT Bold" panose="020F0704030504030204" charset="0"/>
                <a:ea typeface="微软雅黑" panose="020B0503020204020204" charset="-122"/>
                <a:cs typeface="Times New Roman" panose="02020603050405020304" pitchFamily="18" charset="0"/>
              </a:endParaRPr>
            </a:p>
          </p:txBody>
        </p:sp>
        <p:pic>
          <p:nvPicPr>
            <p:cNvPr id="57" name="Picture 19"/>
            <p:cNvPicPr>
              <a:picLocks noChangeAspect="1" noChangeArrowheads="1"/>
            </p:cNvPicPr>
            <p:nvPr>
              <p:custDataLst>
                <p:tags r:id="rId32"/>
              </p:custDataLst>
            </p:nvPr>
          </p:nvPicPr>
          <p:blipFill>
            <a:blip r:embed="rId33" cstate="print">
              <a:clrChange>
                <a:clrFrom>
                  <a:srgbClr val="FEFEFE"/>
                </a:clrFrom>
                <a:clrTo>
                  <a:srgbClr val="FEFEFE">
                    <a:alpha val="0"/>
                  </a:srgbClr>
                </a:clrTo>
              </a:clrChange>
              <a:extLst>
                <a:ext uri="{28A0092B-C50C-407E-A947-70E740481C1C}">
                  <a14:useLocalDpi xmlns:a14="http://schemas.microsoft.com/office/drawing/2010/main" val="0"/>
                </a:ext>
              </a:extLst>
            </a:blip>
            <a:srcRect l="3096" r="7861"/>
            <a:stretch>
              <a:fillRect/>
            </a:stretch>
          </p:blipFill>
          <p:spPr bwMode="auto">
            <a:xfrm>
              <a:off x="14194" y="4200"/>
              <a:ext cx="1874"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137"/>
            <p:cNvSpPr>
              <a:spLocks noChangeArrowheads="1"/>
            </p:cNvSpPr>
            <p:nvPr>
              <p:custDataLst>
                <p:tags r:id="rId34"/>
              </p:custDataLst>
            </p:nvPr>
          </p:nvSpPr>
          <p:spPr bwMode="auto">
            <a:xfrm>
              <a:off x="6334" y="4350"/>
              <a:ext cx="3240"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Programming</a:t>
              </a:r>
              <a:r>
                <a:rPr kumimoji="0" lang="zh-CN" altLang="en-US"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 </a:t>
              </a:r>
              <a:r>
                <a:rPr kumimoji="0" lang="en-US"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SDK</a:t>
              </a:r>
              <a:endParaRPr kumimoji="0" lang="zh-CN" altLang="zh-CN" sz="2000" b="0" i="0" u="none" strike="noStrike" kern="120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pic>
          <p:nvPicPr>
            <p:cNvPr id="59" name="图片 138"/>
            <p:cNvPicPr>
              <a:picLocks noChangeAspect="1" noChangeArrowheads="1"/>
            </p:cNvPicPr>
            <p:nvPr>
              <p:custDataLst>
                <p:tags r:id="rId35"/>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78" y="4229"/>
              <a:ext cx="1874"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103"/>
            <p:cNvSpPr/>
            <p:nvPr>
              <p:custDataLst>
                <p:tags r:id="rId37"/>
              </p:custDataLst>
            </p:nvPr>
          </p:nvSpPr>
          <p:spPr>
            <a:xfrm>
              <a:off x="13969" y="2096"/>
              <a:ext cx="4348" cy="1493"/>
            </a:xfrm>
            <a:prstGeom prst="rect">
              <a:avLst/>
            </a:prstGeom>
            <a:solidFill>
              <a:srgbClr val="F0FFF6"/>
            </a:solidFill>
            <a:ln w="19050" cap="flat" cmpd="sng" algn="ctr">
              <a:solidFill>
                <a:srgbClr val="5B9BD5"/>
              </a:solidFill>
              <a:prstDash val="solid"/>
              <a:miter lim="800000"/>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dirty="0">
                  <a:solidFill>
                    <a:sysClr val="windowText" lastClr="000000"/>
                  </a:solidFill>
                  <a:latin typeface="Arial Rounded MT Bold" panose="020F0704030504030204" charset="0"/>
                  <a:ea typeface="微软雅黑" panose="020B0503020204020204" charset="-122"/>
                  <a:cs typeface="Times New Roman" panose="02020603050405020304" pitchFamily="18" charset="0"/>
                </a:rPr>
                <a:t>接口</a:t>
              </a:r>
              <a:endParaRPr kumimoji="0" lang="en-US" altLang="zh-CN" sz="2000" b="0" i="0" u="none" strike="noStrike" kern="1200" cap="none" spc="0" normalizeH="0" baseline="0" noProof="0">
                <a:ln>
                  <a:noFill/>
                </a:ln>
                <a:solidFill>
                  <a:sysClr val="windowText" lastClr="000000"/>
                </a:solidFill>
                <a:effectLst/>
                <a:uLnTx/>
                <a:uFillTx/>
                <a:latin typeface="Arial Rounded MT Bold" panose="020F0704030504030204" charset="0"/>
                <a:ea typeface="微软雅黑" panose="020B0503020204020204"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61" name="Picture 23"/>
            <p:cNvPicPr>
              <a:picLocks noChangeAspect="1" noChangeArrowheads="1"/>
            </p:cNvPicPr>
            <p:nvPr>
              <p:custDataLst>
                <p:tags r:id="rId38"/>
              </p:custDataLst>
            </p:nvPr>
          </p:nvPicPr>
          <p:blipFill>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78" y="2723"/>
              <a:ext cx="1874"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5"/>
            <p:cNvPicPr>
              <a:picLocks noChangeAspect="1" noChangeArrowheads="1"/>
            </p:cNvPicPr>
            <p:nvPr>
              <p:custDataLst>
                <p:tags r:id="rId40"/>
              </p:custDataLst>
            </p:nvPr>
          </p:nvPicPr>
          <p:blipFill>
            <a:blip r:embed="rId41"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4202" y="2711"/>
              <a:ext cx="1862"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文本框 62"/>
            <p:cNvSpPr txBox="1"/>
            <p:nvPr>
              <p:custDataLst>
                <p:tags r:id="rId42"/>
              </p:custDataLst>
            </p:nvPr>
          </p:nvSpPr>
          <p:spPr>
            <a:xfrm>
              <a:off x="1181" y="1461"/>
              <a:ext cx="17293" cy="715"/>
            </a:xfrm>
            <a:prstGeom prst="rect">
              <a:avLst/>
            </a:prstGeom>
            <a:noFill/>
          </p:spPr>
          <p:txBody>
            <a:bodyPr wrap="square">
              <a:spAutoFit/>
            </a:bodyPr>
            <a:lstStyle/>
            <a:p>
              <a:pPr lvl="0" eaLnBrk="0" fontAlgn="base" hangingPunct="0">
                <a:spcBef>
                  <a:spcPct val="0"/>
                </a:spcBef>
                <a:spcAft>
                  <a:spcPct val="0"/>
                </a:spcAft>
                <a:defRPr/>
              </a:pPr>
              <a:r>
                <a:rPr lang="zh-CN" altLang="en-US" sz="2000" b="1" dirty="0">
                  <a:solidFill>
                    <a:srgbClr val="4AADA5"/>
                  </a:solidFill>
                  <a:latin typeface="微软雅黑" panose="020B0503020204020204" charset="-122"/>
                  <a:ea typeface="微软雅黑" panose="020B0503020204020204" charset="-122"/>
                  <a:cs typeface="Arial Rounded MT Bold" panose="020F0704030504030204" charset="0"/>
                </a:rPr>
                <a:t>编程框架与工具链 </a:t>
              </a:r>
              <a:r>
                <a:rPr kumimoji="0" lang="en-US" altLang="zh-CN" sz="2000" b="0" i="0" u="none" strike="noStrike" kern="0" cap="none" spc="0" normalizeH="0" baseline="0" noProof="0" dirty="0">
                  <a:ln>
                    <a:noFill/>
                  </a:ln>
                  <a:solidFill>
                    <a:srgbClr val="4AADA5"/>
                  </a:solidFill>
                  <a:effectLst/>
                  <a:uLnTx/>
                  <a:uFillTx/>
                  <a:latin typeface="Arial Rounded MT Bold" panose="020F0704030504030204" charset="0"/>
                  <a:ea typeface="微软雅黑" panose="020B0503020204020204" charset="-122"/>
                  <a:cs typeface="Arial Rounded MT Bold" panose="020F0704030504030204" charset="0"/>
                </a:rPr>
                <a:t>(</a:t>
              </a:r>
              <a:r>
                <a:rPr kumimoji="0" lang="en-US" altLang="zh-CN" sz="2000" b="0" i="0" u="none" strike="noStrike" kern="1200" cap="none" spc="0" normalizeH="0" baseline="0" noProof="0" dirty="0">
                  <a:ln>
                    <a:noFill/>
                  </a:ln>
                  <a:solidFill>
                    <a:srgbClr val="4AADA5"/>
                  </a:solidFill>
                  <a:effectLst/>
                  <a:uLnTx/>
                  <a:uFillTx/>
                  <a:latin typeface="Arial Rounded MT Bold" panose="020F0704030504030204" charset="0"/>
                  <a:ea typeface="微软雅黑" panose="020B0503020204020204" charset="-122"/>
                  <a:cs typeface="Arial Rounded MT Bold" panose="020F0704030504030204" charset="0"/>
                </a:rPr>
                <a:t>HPCA’22, FPGA’21, PACT’18, TACO’18 , CGO’18 …</a:t>
              </a:r>
              <a:r>
                <a:rPr kumimoji="0" lang="en-US" altLang="zh-CN" sz="2000" b="0" i="0" u="none" strike="noStrike" kern="0" cap="none" spc="0" normalizeH="0" baseline="0" noProof="0" dirty="0">
                  <a:ln>
                    <a:noFill/>
                  </a:ln>
                  <a:solidFill>
                    <a:srgbClr val="4AADA5"/>
                  </a:solidFill>
                  <a:effectLst/>
                  <a:uLnTx/>
                  <a:uFillTx/>
                  <a:latin typeface="Arial Rounded MT Bold" panose="020F0704030504030204" charset="0"/>
                  <a:ea typeface="微软雅黑" panose="020B0503020204020204" charset="-122"/>
                  <a:cs typeface="Arial Rounded MT Bold" panose="020F0704030504030204" charset="0"/>
                </a:rPr>
                <a:t>) </a:t>
              </a:r>
              <a:endParaRPr kumimoji="0" lang="zh-CN" altLang="en-US" sz="2000" b="0" i="0" u="none" strike="noStrike" kern="1200" cap="none" spc="0" normalizeH="0" baseline="0" noProof="0" dirty="0">
                <a:ln>
                  <a:noFill/>
                </a:ln>
                <a:solidFill>
                  <a:srgbClr val="4AADA5"/>
                </a:solidFill>
                <a:effectLst/>
                <a:uLnTx/>
                <a:uFillTx/>
                <a:latin typeface="Arial Rounded MT Bold" panose="020F0704030504030204" charset="0"/>
                <a:ea typeface="微软雅黑" panose="020B0503020204020204" charset="-122"/>
                <a:cs typeface="Arial Rounded MT Bold" panose="020F0704030504030204" charset="0"/>
              </a:endParaRPr>
            </a:p>
          </p:txBody>
        </p:sp>
        <p:sp>
          <p:nvSpPr>
            <p:cNvPr id="64" name="Rectangle 83"/>
            <p:cNvSpPr/>
            <p:nvPr>
              <p:custDataLst>
                <p:tags r:id="rId43"/>
              </p:custDataLst>
            </p:nvPr>
          </p:nvSpPr>
          <p:spPr>
            <a:xfrm>
              <a:off x="2314" y="2116"/>
              <a:ext cx="11407" cy="720"/>
            </a:xfrm>
            <a:prstGeom prst="rect">
              <a:avLst/>
            </a:prstGeom>
            <a:solidFill>
              <a:srgbClr val="A5A5A5">
                <a:lumMod val="20000"/>
                <a:lumOff val="80000"/>
              </a:srgbClr>
            </a:solidFill>
            <a:ln w="19050" cap="flat" cmpd="sng" algn="ctr">
              <a:solidFill>
                <a:srgbClr val="4AADA5"/>
              </a:solidFill>
              <a:prstDash val="solid"/>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65" name="Picture 6"/>
            <p:cNvPicPr>
              <a:picLocks noChangeAspect="1" noChangeArrowheads="1"/>
            </p:cNvPicPr>
            <p:nvPr>
              <p:custDataLst>
                <p:tags r:id="rId44"/>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9" y="2183"/>
              <a:ext cx="19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p:cNvPicPr>
              <a:picLocks noChangeAspect="1" noChangeArrowheads="1"/>
            </p:cNvPicPr>
            <p:nvPr>
              <p:custDataLst>
                <p:tags r:id="rId46"/>
              </p:custDataLst>
            </p:nvPr>
          </p:nvPicPr>
          <p:blipFill>
            <a:blip r:embed="rId47" cstate="print">
              <a:extLst>
                <a:ext uri="{28A0092B-C50C-407E-A947-70E740481C1C}">
                  <a14:useLocalDpi xmlns:a14="http://schemas.microsoft.com/office/drawing/2010/main" val="0"/>
                </a:ext>
              </a:extLst>
            </a:blip>
            <a:srcRect/>
            <a:stretch>
              <a:fillRect/>
            </a:stretch>
          </p:blipFill>
          <p:spPr bwMode="auto">
            <a:xfrm>
              <a:off x="5113" y="2169"/>
              <a:ext cx="1575"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6"/>
            <p:cNvPicPr>
              <a:picLocks noChangeAspect="1" noChangeArrowheads="1"/>
            </p:cNvPicPr>
            <p:nvPr>
              <p:custDataLst>
                <p:tags r:id="rId48"/>
              </p:custDataLst>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41" y="2189"/>
              <a:ext cx="155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圆角矩形 67"/>
            <p:cNvSpPr/>
            <p:nvPr>
              <p:custDataLst>
                <p:tags r:id="rId50"/>
              </p:custDataLst>
            </p:nvPr>
          </p:nvSpPr>
          <p:spPr>
            <a:xfrm>
              <a:off x="2282" y="3045"/>
              <a:ext cx="2491" cy="1117"/>
            </a:xfrm>
            <a:prstGeom prst="roundRect">
              <a:avLst/>
            </a:prstGeom>
            <a:solidFill>
              <a:srgbClr val="4AADA5"/>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69" name="矩形 68"/>
            <p:cNvSpPr/>
            <p:nvPr>
              <p:custDataLst>
                <p:tags r:id="rId51"/>
              </p:custDataLst>
            </p:nvPr>
          </p:nvSpPr>
          <p:spPr>
            <a:xfrm>
              <a:off x="2314" y="3069"/>
              <a:ext cx="2459" cy="1267"/>
            </a:xfrm>
            <a:prstGeom prst="rect">
              <a:avLst/>
            </a:prstGeom>
          </p:spPr>
          <p:txBody>
            <a:bodyPr wrap="square">
              <a:spAutoFit/>
            </a:bodyPr>
            <a:lstStyle/>
            <a:p>
              <a:pPr algn="ctr"/>
              <a:r>
                <a:rPr lang="zh-CN" altLang="en-US" sz="2000" dirty="0">
                  <a:solidFill>
                    <a:srgbClr val="FFFFFF"/>
                  </a:solidFill>
                  <a:latin typeface="微软雅黑" panose="020B0503020204020204" charset="-122"/>
                  <a:ea typeface="微软雅黑" panose="020B0503020204020204" charset="-122"/>
                </a:rPr>
                <a:t>高层次综合</a:t>
              </a:r>
              <a:endParaRPr lang="en-US" altLang="zh-CN" sz="2000" dirty="0">
                <a:solidFill>
                  <a:srgbClr val="FFFFFF"/>
                </a:solidFill>
                <a:latin typeface="微软雅黑" panose="020B0503020204020204" charset="-122"/>
                <a:ea typeface="微软雅黑" panose="020B0503020204020204" charset="-122"/>
              </a:endParaRPr>
            </a:p>
            <a:p>
              <a:pPr algn="ctr"/>
              <a:r>
                <a:rPr lang="zh-CN" altLang="en-US" sz="2000" dirty="0">
                  <a:solidFill>
                    <a:srgbClr val="FFFFFF"/>
                  </a:solidFill>
                  <a:latin typeface="微软雅黑" panose="020B0503020204020204" charset="-122"/>
                  <a:ea typeface="微软雅黑" panose="020B0503020204020204" charset="-122"/>
                </a:rPr>
                <a:t>系统优化</a:t>
              </a:r>
              <a:endParaRPr lang="zh-CN" altLang="en-US" sz="2000" dirty="0"/>
            </a:p>
          </p:txBody>
        </p:sp>
        <p:sp>
          <p:nvSpPr>
            <p:cNvPr id="70" name="圆角矩形 69"/>
            <p:cNvSpPr/>
            <p:nvPr>
              <p:custDataLst>
                <p:tags r:id="rId52"/>
              </p:custDataLst>
            </p:nvPr>
          </p:nvSpPr>
          <p:spPr>
            <a:xfrm>
              <a:off x="5200" y="3048"/>
              <a:ext cx="2540" cy="1144"/>
            </a:xfrm>
            <a:prstGeom prst="roundRect">
              <a:avLst/>
            </a:prstGeom>
            <a:solidFill>
              <a:srgbClr val="4AADA5"/>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Arial Rounded MT Bold" panose="020F0704030504030204" charset="0"/>
                <a:ea typeface="Palatino"/>
                <a:cs typeface="Palatino"/>
                <a:sym typeface="Palatino"/>
              </a:endParaRPr>
            </a:p>
          </p:txBody>
        </p:sp>
        <p:sp>
          <p:nvSpPr>
            <p:cNvPr id="71" name="矩形 70"/>
            <p:cNvSpPr/>
            <p:nvPr>
              <p:custDataLst>
                <p:tags r:id="rId53"/>
              </p:custDataLst>
            </p:nvPr>
          </p:nvSpPr>
          <p:spPr>
            <a:xfrm>
              <a:off x="5253" y="3041"/>
              <a:ext cx="2491" cy="1267"/>
            </a:xfrm>
            <a:prstGeom prst="rect">
              <a:avLst/>
            </a:prstGeom>
          </p:spPr>
          <p:txBody>
            <a:bodyPr wrap="square">
              <a:spAutoFit/>
            </a:bodyPr>
            <a:lstStyle/>
            <a:p>
              <a:pPr algn="ctr"/>
              <a:r>
                <a:rPr lang="zh-CN" altLang="en-US" sz="2000" dirty="0">
                  <a:solidFill>
                    <a:srgbClr val="FFFFFF"/>
                  </a:solidFill>
                  <a:latin typeface="微软雅黑" panose="020B0503020204020204" charset="-122"/>
                  <a:ea typeface="微软雅黑" panose="020B0503020204020204" charset="-122"/>
                </a:rPr>
                <a:t>动态图处理</a:t>
              </a:r>
              <a:endParaRPr lang="en-US" altLang="zh-CN" sz="2000" dirty="0">
                <a:solidFill>
                  <a:srgbClr val="FFFFFF"/>
                </a:solidFill>
                <a:latin typeface="微软雅黑" panose="020B0503020204020204" charset="-122"/>
                <a:ea typeface="微软雅黑" panose="020B0503020204020204" charset="-122"/>
              </a:endParaRPr>
            </a:p>
            <a:p>
              <a:pPr algn="ctr"/>
              <a:r>
                <a:rPr lang="zh-CN" altLang="en-US" sz="2000" dirty="0">
                  <a:solidFill>
                    <a:srgbClr val="FFFFFF"/>
                  </a:solidFill>
                  <a:latin typeface="微软雅黑" panose="020B0503020204020204" charset="-122"/>
                  <a:ea typeface="微软雅黑" panose="020B0503020204020204" charset="-122"/>
                </a:rPr>
                <a:t>加速库</a:t>
              </a:r>
              <a:endParaRPr lang="en-US" altLang="zh-CN" sz="2000" dirty="0">
                <a:solidFill>
                  <a:srgbClr val="FFFFFF"/>
                </a:solidFill>
                <a:latin typeface="微软雅黑" panose="020B0503020204020204" charset="-122"/>
                <a:ea typeface="微软雅黑" panose="020B0503020204020204" charset="-122"/>
              </a:endParaRPr>
            </a:p>
          </p:txBody>
        </p:sp>
        <p:sp>
          <p:nvSpPr>
            <p:cNvPr id="72" name="圆角矩形 71"/>
            <p:cNvSpPr/>
            <p:nvPr>
              <p:custDataLst>
                <p:tags r:id="rId54"/>
              </p:custDataLst>
            </p:nvPr>
          </p:nvSpPr>
          <p:spPr>
            <a:xfrm>
              <a:off x="11083" y="3066"/>
              <a:ext cx="2670" cy="1117"/>
            </a:xfrm>
            <a:prstGeom prst="roundRect">
              <a:avLst/>
            </a:prstGeom>
            <a:solidFill>
              <a:srgbClr val="4AADA5"/>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73" name="矩形 72"/>
            <p:cNvSpPr/>
            <p:nvPr>
              <p:custDataLst>
                <p:tags r:id="rId55"/>
              </p:custDataLst>
            </p:nvPr>
          </p:nvSpPr>
          <p:spPr>
            <a:xfrm>
              <a:off x="11089" y="3064"/>
              <a:ext cx="2632" cy="1267"/>
            </a:xfrm>
            <a:prstGeom prst="rect">
              <a:avLst/>
            </a:prstGeom>
          </p:spPr>
          <p:txBody>
            <a:bodyPr wrap="square">
              <a:spAutoFit/>
            </a:bodyPr>
            <a:lstStyle/>
            <a:p>
              <a:pPr algn="ctr"/>
              <a:r>
                <a:rPr lang="zh-CN" altLang="en-US" sz="2000" dirty="0">
                  <a:solidFill>
                    <a:srgbClr val="FFFFFF"/>
                  </a:solidFill>
                  <a:latin typeface="微软雅黑" panose="020B0503020204020204" charset="-122"/>
                  <a:ea typeface="微软雅黑" panose="020B0503020204020204" charset="-122"/>
                </a:rPr>
                <a:t>异构计算</a:t>
              </a:r>
              <a:endParaRPr lang="en-US" altLang="zh-CN" sz="2000" dirty="0">
                <a:solidFill>
                  <a:srgbClr val="FFFFFF"/>
                </a:solidFill>
                <a:latin typeface="微软雅黑" panose="020B0503020204020204" charset="-122"/>
                <a:ea typeface="微软雅黑" panose="020B0503020204020204" charset="-122"/>
              </a:endParaRPr>
            </a:p>
            <a:p>
              <a:pPr algn="ctr"/>
              <a:r>
                <a:rPr lang="zh-CN" altLang="en-US" sz="2000" dirty="0">
                  <a:solidFill>
                    <a:srgbClr val="FFFFFF"/>
                  </a:solidFill>
                  <a:latin typeface="微软雅黑" panose="020B0503020204020204" charset="-122"/>
                  <a:ea typeface="微软雅黑" panose="020B0503020204020204" charset="-122"/>
                </a:rPr>
                <a:t>架构扩展库</a:t>
              </a:r>
              <a:endParaRPr lang="en-US" altLang="zh-CN" sz="2000" dirty="0">
                <a:solidFill>
                  <a:srgbClr val="FFFFFF"/>
                </a:solidFill>
                <a:latin typeface="微软雅黑" panose="020B0503020204020204" charset="-122"/>
                <a:ea typeface="微软雅黑" panose="020B0503020204020204" charset="-122"/>
              </a:endParaRPr>
            </a:p>
          </p:txBody>
        </p:sp>
        <p:sp>
          <p:nvSpPr>
            <p:cNvPr id="74" name="圆角矩形 107"/>
            <p:cNvSpPr/>
            <p:nvPr>
              <p:custDataLst>
                <p:tags r:id="rId56"/>
              </p:custDataLst>
            </p:nvPr>
          </p:nvSpPr>
          <p:spPr>
            <a:xfrm>
              <a:off x="15318" y="6001"/>
              <a:ext cx="2601" cy="1117"/>
            </a:xfrm>
            <a:prstGeom prst="roundRect">
              <a:avLst/>
            </a:prstGeom>
            <a:solidFill>
              <a:srgbClr val="D34626"/>
            </a:solid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75" name="矩形 74"/>
            <p:cNvSpPr/>
            <p:nvPr>
              <p:custDataLst>
                <p:tags r:id="rId57"/>
              </p:custDataLst>
            </p:nvPr>
          </p:nvSpPr>
          <p:spPr>
            <a:xfrm>
              <a:off x="15155" y="5978"/>
              <a:ext cx="2927" cy="1267"/>
            </a:xfrm>
            <a:prstGeom prst="rect">
              <a:avLst/>
            </a:prstGeom>
          </p:spPr>
          <p:txBody>
            <a:bodyPr>
              <a:spAutoFit/>
            </a:bodyPr>
            <a:lstStyle/>
            <a:p>
              <a:pPr lvl="0" algn="ctr" eaLnBrk="0" fontAlgn="base" hangingPunct="0">
                <a:spcBef>
                  <a:spcPct val="0"/>
                </a:spcBef>
                <a:spcAft>
                  <a:spcPct val="0"/>
                </a:spcAft>
                <a:defRPr/>
              </a:pPr>
              <a:r>
                <a:rPr lang="zh-CN" altLang="en-US" sz="2000" dirty="0">
                  <a:solidFill>
                    <a:srgbClr val="FFFFFF"/>
                  </a:solidFill>
                  <a:latin typeface="Arial Rounded MT Bold" panose="020F0704030504030204" charset="0"/>
                  <a:ea typeface="微软雅黑" panose="020B0503020204020204" charset="-122"/>
                </a:rPr>
                <a:t>内存分级</a:t>
              </a:r>
              <a:endParaRPr lang="en-US" altLang="zh-CN" sz="2000" dirty="0">
                <a:solidFill>
                  <a:srgbClr val="FFFFFF"/>
                </a:solidFill>
                <a:latin typeface="Arial Rounded MT Bold" panose="020F0704030504030204" charset="0"/>
                <a:ea typeface="微软雅黑" panose="020B0503020204020204" charset="-122"/>
              </a:endParaRPr>
            </a:p>
            <a:p>
              <a:pPr lvl="0" algn="ctr" eaLnBrk="0" fontAlgn="base" hangingPunct="0">
                <a:spcBef>
                  <a:spcPct val="0"/>
                </a:spcBef>
                <a:spcAft>
                  <a:spcPct val="0"/>
                </a:spcAft>
                <a:defRPr/>
              </a:pPr>
              <a:r>
                <a:rPr lang="zh-CN" altLang="en-US" sz="2000" dirty="0">
                  <a:solidFill>
                    <a:srgbClr val="FFFFFF"/>
                  </a:solidFill>
                  <a:latin typeface="Arial Rounded MT Bold" panose="020F0704030504030204" charset="0"/>
                  <a:ea typeface="微软雅黑" panose="020B0503020204020204" charset="-122"/>
                </a:rPr>
                <a:t>管理策略</a:t>
              </a:r>
              <a:endParaRPr lang="zh-CN" altLang="en-US" sz="2000" dirty="0">
                <a:solidFill>
                  <a:srgbClr val="FFFFFF"/>
                </a:solidFill>
                <a:latin typeface="Arial Rounded MT Bold" panose="020F0704030504030204" charset="0"/>
                <a:ea typeface="微软雅黑" panose="020B0503020204020204" charset="-122"/>
              </a:endParaRPr>
            </a:p>
          </p:txBody>
        </p:sp>
        <p:sp>
          <p:nvSpPr>
            <p:cNvPr id="76" name="矩形 75"/>
            <p:cNvSpPr/>
            <p:nvPr>
              <p:custDataLst>
                <p:tags r:id="rId58"/>
              </p:custDataLst>
            </p:nvPr>
          </p:nvSpPr>
          <p:spPr bwMode="auto">
            <a:xfrm>
              <a:off x="8738" y="9781"/>
              <a:ext cx="1246" cy="710"/>
            </a:xfrm>
            <a:prstGeom prst="rect">
              <a:avLst/>
            </a:prstGeom>
            <a:solidFill>
              <a:schemeClr val="accent1"/>
            </a:solidFill>
            <a:ln w="25400" cap="flat" cmpd="sng" algn="ctr">
              <a:noFill/>
              <a:prstDash val="soli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rPr>
                <a:t>HBM</a:t>
              </a:r>
              <a:endParaRPr kumimoji="0" lang="en-US" altLang="zh-CN" sz="2000" b="0" i="0" u="none" strike="noStrike" kern="0" cap="none" spc="0" normalizeH="0" baseline="0" noProof="0" dirty="0">
                <a:ln>
                  <a:noFill/>
                </a:ln>
                <a:solidFill>
                  <a:srgbClr val="FFFFFF"/>
                </a:solidFill>
                <a:effectLst/>
                <a:uLnTx/>
                <a:uFillTx/>
                <a:latin typeface="Arial Rounded MT Bold" panose="020F0704030504030204" charset="0"/>
                <a:ea typeface="微软雅黑" panose="020B0503020204020204" charset="-122"/>
                <a:cs typeface="Arial Rounded MT Bold" panose="020F0704030504030204" charset="0"/>
              </a:endParaRPr>
            </a:p>
          </p:txBody>
        </p:sp>
        <p:pic>
          <p:nvPicPr>
            <p:cNvPr id="77" name="图片 6"/>
            <p:cNvPicPr>
              <a:picLocks noChangeAspect="1" noChangeArrowheads="1"/>
            </p:cNvPicPr>
            <p:nvPr>
              <p:custDataLst>
                <p:tags r:id="rId59"/>
              </p:custDataLst>
            </p:nvPr>
          </p:nvPicPr>
          <p:blipFill>
            <a:blip r:embed="rId60" cstate="print">
              <a:extLst>
                <a:ext uri="{28A0092B-C50C-407E-A947-70E740481C1C}">
                  <a14:useLocalDpi xmlns:a14="http://schemas.microsoft.com/office/drawing/2010/main" val="0"/>
                </a:ext>
              </a:extLst>
            </a:blip>
            <a:srcRect/>
            <a:stretch>
              <a:fillRect/>
            </a:stretch>
          </p:blipFill>
          <p:spPr bwMode="auto">
            <a:xfrm>
              <a:off x="11208" y="2243"/>
              <a:ext cx="237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矩形 87"/>
            <p:cNvSpPr>
              <a:spLocks noChangeArrowheads="1"/>
            </p:cNvSpPr>
            <p:nvPr>
              <p:custDataLst>
                <p:tags r:id="rId61"/>
              </p:custDataLst>
            </p:nvPr>
          </p:nvSpPr>
          <p:spPr bwMode="auto">
            <a:xfrm>
              <a:off x="1795" y="9796"/>
              <a:ext cx="1906"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MS PGothic" panose="020B0600070205080204" pitchFamily="34" charset="-128"/>
                </a:defRPr>
              </a:lvl1pPr>
              <a:lvl2pPr marL="742950" indent="-285750">
                <a:defRPr sz="2500">
                  <a:solidFill>
                    <a:schemeClr val="tx1"/>
                  </a:solidFill>
                  <a:latin typeface="Arial" panose="020B0604020202020204" pitchFamily="34" charset="0"/>
                  <a:ea typeface="MS PGothic" panose="020B0600070205080204" pitchFamily="34" charset="-128"/>
                </a:defRPr>
              </a:lvl2pPr>
              <a:lvl3pPr marL="1143000" indent="-228600">
                <a:defRPr sz="2500">
                  <a:solidFill>
                    <a:schemeClr val="tx1"/>
                  </a:solidFill>
                  <a:latin typeface="Arial" panose="020B0604020202020204" pitchFamily="34" charset="0"/>
                  <a:ea typeface="MS PGothic" panose="020B0600070205080204" pitchFamily="34" charset="-128"/>
                </a:defRPr>
              </a:lvl3pPr>
              <a:lvl4pPr marL="1600200" indent="-228600">
                <a:defRPr sz="2500">
                  <a:solidFill>
                    <a:schemeClr val="tx1"/>
                  </a:solidFill>
                  <a:latin typeface="Arial" panose="020B0604020202020204" pitchFamily="34" charset="0"/>
                  <a:ea typeface="MS PGothic" panose="020B0600070205080204" pitchFamily="34" charset="-128"/>
                </a:defRPr>
              </a:lvl4pPr>
              <a:lvl5pPr marL="2057400" indent="-228600">
                <a:defRPr sz="25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b="1" dirty="0">
                  <a:solidFill>
                    <a:schemeClr val="tx1">
                      <a:lumMod val="50000"/>
                    </a:schemeClr>
                  </a:solidFill>
                  <a:latin typeface="微软雅黑" panose="020B0503020204020204" charset="-122"/>
                  <a:ea typeface="微软雅黑" panose="020B0503020204020204" charset="-122"/>
                </a:rPr>
                <a:t>新型硬件</a:t>
              </a:r>
              <a:endParaRPr lang="en-US" altLang="zh-CN" sz="2000" b="1" dirty="0">
                <a:solidFill>
                  <a:schemeClr val="tx1">
                    <a:lumMod val="50000"/>
                  </a:schemeClr>
                </a:solidFill>
                <a:latin typeface="微软雅黑" panose="020B0503020204020204" charset="-122"/>
                <a:ea typeface="微软雅黑" panose="020B0503020204020204" charset="-122"/>
              </a:endParaRPr>
            </a:p>
          </p:txBody>
        </p:sp>
        <p:sp>
          <p:nvSpPr>
            <p:cNvPr id="79" name="圆角矩形 78"/>
            <p:cNvSpPr/>
            <p:nvPr>
              <p:custDataLst>
                <p:tags r:id="rId62"/>
              </p:custDataLst>
            </p:nvPr>
          </p:nvSpPr>
          <p:spPr>
            <a:xfrm>
              <a:off x="11306" y="8194"/>
              <a:ext cx="3256" cy="111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82" name="矩形 81"/>
            <p:cNvSpPr/>
            <p:nvPr>
              <p:custDataLst>
                <p:tags r:id="rId63"/>
              </p:custDataLst>
            </p:nvPr>
          </p:nvSpPr>
          <p:spPr>
            <a:xfrm>
              <a:off x="11225" y="8436"/>
              <a:ext cx="3511" cy="1267"/>
            </a:xfrm>
            <a:prstGeom prst="rect">
              <a:avLst/>
            </a:prstGeom>
          </p:spPr>
          <p:txBody>
            <a:bodyPr wrap="square">
              <a:spAutoFit/>
            </a:bodyPr>
            <a:lstStyle/>
            <a:p>
              <a:r>
                <a:rPr lang="zh-CN" altLang="en-US" sz="2000" dirty="0">
                  <a:solidFill>
                    <a:srgbClr val="FFFFFF"/>
                  </a:solidFill>
                  <a:latin typeface="微软雅黑" panose="020B0503020204020204" charset="-122"/>
                  <a:ea typeface="微软雅黑" panose="020B0503020204020204" charset="-122"/>
                </a:rPr>
                <a:t>片上互联网络设计</a:t>
              </a:r>
              <a:endParaRPr lang="en-US" altLang="zh-CN" sz="2000" dirty="0">
                <a:solidFill>
                  <a:srgbClr val="FFFFFF"/>
                </a:solidFill>
                <a:latin typeface="微软雅黑" panose="020B0503020204020204" charset="-122"/>
                <a:ea typeface="微软雅黑" panose="020B0503020204020204" charset="-122"/>
              </a:endParaRPr>
            </a:p>
          </p:txBody>
        </p:sp>
        <p:sp>
          <p:nvSpPr>
            <p:cNvPr id="107" name="矩形 106"/>
            <p:cNvSpPr/>
            <p:nvPr>
              <p:custDataLst>
                <p:tags r:id="rId64"/>
              </p:custDataLst>
            </p:nvPr>
          </p:nvSpPr>
          <p:spPr>
            <a:xfrm>
              <a:off x="4685" y="5998"/>
              <a:ext cx="2993" cy="1267"/>
            </a:xfrm>
            <a:prstGeom prst="rect">
              <a:avLst/>
            </a:prstGeom>
          </p:spPr>
          <p:txBody>
            <a:bodyPr>
              <a:spAutoFit/>
            </a:bodyPr>
            <a:lstStyle/>
            <a:p>
              <a:pPr lvl="0" algn="ctr" eaLnBrk="0" fontAlgn="base" hangingPunct="0">
                <a:spcBef>
                  <a:spcPct val="0"/>
                </a:spcBef>
                <a:spcAft>
                  <a:spcPct val="0"/>
                </a:spcAft>
                <a:defRPr/>
              </a:pPr>
              <a:r>
                <a:rPr lang="zh-CN" altLang="en-US" sz="2000" dirty="0">
                  <a:solidFill>
                    <a:srgbClr val="FFFFFF"/>
                  </a:solidFill>
                  <a:latin typeface="Arial Rounded MT Bold" panose="020F0704030504030204" charset="0"/>
                  <a:ea typeface="微软雅黑" panose="020B0503020204020204" charset="-122"/>
                </a:rPr>
                <a:t>局部性感知图负载执行模型</a:t>
              </a:r>
              <a:endParaRPr lang="zh-CN" altLang="en-US" sz="2000" dirty="0">
                <a:solidFill>
                  <a:srgbClr val="FFFFFF"/>
                </a:solidFill>
                <a:latin typeface="Arial Rounded MT Bold" panose="020F0704030504030204" charset="0"/>
                <a:ea typeface="微软雅黑" panose="020B0503020204020204" charset="-122"/>
              </a:endParaRPr>
            </a:p>
          </p:txBody>
        </p:sp>
        <p:sp>
          <p:nvSpPr>
            <p:cNvPr id="124" name="矩形 123"/>
            <p:cNvSpPr/>
            <p:nvPr>
              <p:custDataLst>
                <p:tags r:id="rId65"/>
              </p:custDataLst>
            </p:nvPr>
          </p:nvSpPr>
          <p:spPr>
            <a:xfrm>
              <a:off x="2394" y="2143"/>
              <a:ext cx="2310" cy="1267"/>
            </a:xfrm>
            <a:prstGeom prst="rect">
              <a:avLst/>
            </a:prstGeom>
          </p:spPr>
          <p:txBody>
            <a:bodyPr wrap="square">
              <a:spAutoFit/>
            </a:bodyPr>
            <a:lstStyle/>
            <a:p>
              <a:r>
                <a:rPr lang="zh-CN" altLang="en-US" sz="2000" b="1" dirty="0">
                  <a:solidFill>
                    <a:schemeClr val="tx1">
                      <a:lumMod val="50000"/>
                    </a:schemeClr>
                  </a:solidFill>
                  <a:latin typeface="微软雅黑" panose="020B0503020204020204" charset="-122"/>
                  <a:ea typeface="微软雅黑" panose="020B0503020204020204" charset="-122"/>
                </a:rPr>
                <a:t>图计算框架</a:t>
              </a:r>
              <a:endParaRPr lang="zh-CN" altLang="en-US" sz="2000" b="1" dirty="0">
                <a:solidFill>
                  <a:schemeClr val="tx1">
                    <a:lumMod val="50000"/>
                  </a:schemeClr>
                </a:solidFill>
              </a:endParaRPr>
            </a:p>
          </p:txBody>
        </p:sp>
        <p:sp>
          <p:nvSpPr>
            <p:cNvPr id="135" name="圆角矩形 134"/>
            <p:cNvSpPr/>
            <p:nvPr>
              <p:custDataLst>
                <p:tags r:id="rId66"/>
              </p:custDataLst>
            </p:nvPr>
          </p:nvSpPr>
          <p:spPr>
            <a:xfrm>
              <a:off x="8145" y="3036"/>
              <a:ext cx="2540" cy="1144"/>
            </a:xfrm>
            <a:prstGeom prst="roundRect">
              <a:avLst/>
            </a:prstGeom>
            <a:solidFill>
              <a:srgbClr val="4AADA5"/>
            </a:solid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0" marR="0" lvl="0" indent="0" algn="ctr" defTabSz="584200" rtl="0" eaLnBrk="0" fontAlgn="auto" latinLnBrk="0" hangingPunct="0">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Arial Rounded MT Bold" panose="020F0704030504030204" charset="0"/>
                <a:ea typeface="Palatino"/>
                <a:cs typeface="Palatino"/>
                <a:sym typeface="Palatino"/>
              </a:endParaRPr>
            </a:p>
          </p:txBody>
        </p:sp>
        <p:sp>
          <p:nvSpPr>
            <p:cNvPr id="141" name="矩形 140"/>
            <p:cNvSpPr/>
            <p:nvPr>
              <p:custDataLst>
                <p:tags r:id="rId67"/>
              </p:custDataLst>
            </p:nvPr>
          </p:nvSpPr>
          <p:spPr>
            <a:xfrm>
              <a:off x="8197" y="3029"/>
              <a:ext cx="2491" cy="1267"/>
            </a:xfrm>
            <a:prstGeom prst="rect">
              <a:avLst/>
            </a:prstGeom>
          </p:spPr>
          <p:txBody>
            <a:bodyPr wrap="square">
              <a:spAutoFit/>
            </a:bodyPr>
            <a:lstStyle/>
            <a:p>
              <a:pPr algn="ctr"/>
              <a:r>
                <a:rPr lang="zh-CN" altLang="en-US" sz="2000" dirty="0">
                  <a:solidFill>
                    <a:srgbClr val="FFFFFF"/>
                  </a:solidFill>
                  <a:latin typeface="微软雅黑" panose="020B0503020204020204" charset="-122"/>
                  <a:ea typeface="微软雅黑" panose="020B0503020204020204" charset="-122"/>
                </a:rPr>
                <a:t>图计算</a:t>
              </a:r>
              <a:endParaRPr lang="zh-CN" altLang="en-US" sz="2000" dirty="0">
                <a:solidFill>
                  <a:srgbClr val="FFFFFF"/>
                </a:solidFill>
                <a:latin typeface="微软雅黑" panose="020B0503020204020204" charset="-122"/>
                <a:ea typeface="微软雅黑" panose="020B0503020204020204" charset="-122"/>
              </a:endParaRPr>
            </a:p>
            <a:p>
              <a:pPr algn="ctr"/>
              <a:r>
                <a:rPr lang="zh-CN" altLang="en-US" sz="2000" dirty="0">
                  <a:solidFill>
                    <a:srgbClr val="FFFFFF"/>
                  </a:solidFill>
                  <a:latin typeface="微软雅黑" panose="020B0503020204020204" charset="-122"/>
                  <a:ea typeface="微软雅黑" panose="020B0503020204020204" charset="-122"/>
                </a:rPr>
                <a:t>算子抽象</a:t>
              </a:r>
              <a:endParaRPr lang="zh-CN" altLang="en-US" sz="2000" dirty="0">
                <a:solidFill>
                  <a:srgbClr val="FFFFFF"/>
                </a:solidFill>
                <a:latin typeface="微软雅黑" panose="020B0503020204020204" charset="-122"/>
                <a:ea typeface="微软雅黑" panose="020B0503020204020204" charset="-122"/>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a:xfrm>
            <a:off x="282575" y="1199687"/>
            <a:ext cx="10972800" cy="4953313"/>
          </a:xfrm>
        </p:spPr>
        <p:txBody>
          <a:bodyPr/>
          <a:p>
            <a:pPr algn="l">
              <a:lnSpc>
                <a:spcPct val="150000"/>
              </a:lnSpc>
              <a:spcBef>
                <a:spcPts val="0"/>
              </a:spcBef>
              <a:buClr>
                <a:schemeClr val="tx1"/>
              </a:buClr>
              <a:buSzTx/>
              <a:buFont typeface="Wingdings" panose="05000000000000000000" pitchFamily="2" charset="2"/>
              <a:buChar char="Ø"/>
            </a:pPr>
            <a:r>
              <a:rPr lang="zh-CN" altLang="en-US" b="1" dirty="0">
                <a:sym typeface="+mn-ea"/>
              </a:rPr>
              <a:t>在电商场景中，在线作弊行为会在很大程度上干扰市场的公正性。</a:t>
            </a:r>
            <a:endParaRPr lang="zh-CN" altLang="en-US" b="1" dirty="0">
              <a:solidFill>
                <a:schemeClr val="tx1"/>
              </a:solidFill>
            </a:endParaRPr>
          </a:p>
          <a:p>
            <a:pPr algn="l">
              <a:lnSpc>
                <a:spcPct val="150000"/>
              </a:lnSpc>
              <a:spcBef>
                <a:spcPts val="0"/>
              </a:spcBef>
              <a:buClr>
                <a:schemeClr val="tx1"/>
              </a:buClr>
              <a:buSzTx/>
              <a:buFont typeface="Wingdings" panose="05000000000000000000" pitchFamily="2" charset="2"/>
              <a:buChar char="Ø"/>
            </a:pPr>
            <a:r>
              <a:rPr lang="zh-CN" altLang="en-US" b="1" dirty="0">
                <a:sym typeface="+mn-ea"/>
              </a:rPr>
              <a:t>破解思路：以</a:t>
            </a:r>
            <a:r>
              <a:rPr lang="zh-CN" altLang="en-US" b="1" dirty="0">
                <a:solidFill>
                  <a:srgbClr val="FF0000"/>
                </a:solidFill>
                <a:sym typeface="+mn-ea"/>
              </a:rPr>
              <a:t>剪枝</a:t>
            </a:r>
            <a:r>
              <a:rPr lang="zh-CN" altLang="en-US" b="1" dirty="0">
                <a:sym typeface="+mn-ea"/>
              </a:rPr>
              <a:t>为抓手，</a:t>
            </a:r>
            <a:r>
              <a:rPr lang="zh-CN" altLang="en-US" b="1" dirty="0">
                <a:sym typeface="+mn-ea"/>
              </a:rPr>
              <a:t>优化计算资源利用效率</a:t>
            </a:r>
            <a:endParaRPr lang="zh-CN" altLang="en-US" b="1" dirty="0">
              <a:solidFill>
                <a:schemeClr val="tx1"/>
              </a:solidFill>
            </a:endParaRPr>
          </a:p>
          <a:p>
            <a:endParaRPr lang="zh-CN" altLang="en-US"/>
          </a:p>
        </p:txBody>
      </p:sp>
      <p:sp>
        <p:nvSpPr>
          <p:cNvPr id="5" name="标题 4"/>
          <p:cNvSpPr>
            <a:spLocks noGrp="1"/>
          </p:cNvSpPr>
          <p:nvPr>
            <p:ph type="title"/>
          </p:nvPr>
        </p:nvSpPr>
        <p:spPr/>
        <p:txBody>
          <a:bodyPr/>
          <a:p>
            <a:r>
              <a:rPr lang="zh-CN" altLang="en-US" dirty="0">
                <a:sym typeface="+mn-ea"/>
              </a:rPr>
              <a:t>支撑电商图用户行为分析场景</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grpSp>
        <p:nvGrpSpPr>
          <p:cNvPr id="17" name="组合 16"/>
          <p:cNvGrpSpPr/>
          <p:nvPr/>
        </p:nvGrpSpPr>
        <p:grpSpPr>
          <a:xfrm>
            <a:off x="785495" y="2346960"/>
            <a:ext cx="5840730" cy="3862705"/>
            <a:chOff x="1830" y="3520"/>
            <a:chExt cx="10189" cy="6817"/>
          </a:xfrm>
        </p:grpSpPr>
        <p:grpSp>
          <p:nvGrpSpPr>
            <p:cNvPr id="6" name="组合 5"/>
            <p:cNvGrpSpPr/>
            <p:nvPr/>
          </p:nvGrpSpPr>
          <p:grpSpPr>
            <a:xfrm>
              <a:off x="1830" y="3520"/>
              <a:ext cx="10189" cy="6817"/>
              <a:chOff x="7632413" y="626419"/>
              <a:chExt cx="6380541" cy="4328795"/>
            </a:xfrm>
          </p:grpSpPr>
          <p:sp>
            <p:nvSpPr>
              <p:cNvPr id="7" name="矩形 6"/>
              <p:cNvSpPr/>
              <p:nvPr/>
            </p:nvSpPr>
            <p:spPr>
              <a:xfrm>
                <a:off x="7632413" y="1092509"/>
                <a:ext cx="6380541" cy="386270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Rounded MT Bold" panose="020F0704030504030204" charset="0"/>
                  <a:ea typeface="等线" panose="02010600030101010101" charset="-122"/>
                  <a:cs typeface="+mn-cs"/>
                </a:endParaRPr>
              </a:p>
            </p:txBody>
          </p:sp>
          <p:sp>
            <p:nvSpPr>
              <p:cNvPr id="8" name="矩形 8"/>
              <p:cNvSpPr/>
              <p:nvPr/>
            </p:nvSpPr>
            <p:spPr>
              <a:xfrm>
                <a:off x="8756475" y="626419"/>
                <a:ext cx="4051708" cy="446898"/>
              </a:xfrm>
              <a:prstGeom prst="rect">
                <a:avLst/>
              </a:prstGeom>
              <a:noFill/>
              <a:ln>
                <a:noFill/>
              </a:ln>
            </p:spPr>
            <p:txBody>
              <a:bodyPr wrap="square">
                <a:spAutoFit/>
              </a:bodyPr>
              <a:p>
                <a:pPr algn="ctr"/>
                <a:r>
                  <a:rPr lang="zh-CN" altLang="en-US" sz="2000" b="1" dirty="0">
                    <a:latin typeface="微软雅黑" panose="020B0503020204020204" charset="-122"/>
                    <a:ea typeface="微软雅黑" panose="020B0503020204020204" charset="-122"/>
                    <a:cs typeface="Arial" panose="020B0604020202020204" pitchFamily="34" charset="0"/>
                  </a:rPr>
                  <a:t>图模式匹配</a:t>
                </a:r>
                <a:endParaRPr lang="zh-CN" altLang="en-US" sz="2000" b="1" dirty="0">
                  <a:latin typeface="微软雅黑" panose="020B0503020204020204" charset="-122"/>
                  <a:ea typeface="微软雅黑" panose="020B0503020204020204" charset="-122"/>
                  <a:cs typeface="Arial" panose="020B0604020202020204" pitchFamily="34" charset="0"/>
                </a:endParaRPr>
              </a:p>
            </p:txBody>
          </p:sp>
        </p:grpSp>
        <p:pic>
          <p:nvPicPr>
            <p:cNvPr id="9" name="图片 8"/>
            <p:cNvPicPr>
              <a:picLocks noChangeAspect="1"/>
            </p:cNvPicPr>
            <p:nvPr>
              <p:custDataLst>
                <p:tags r:id="rId1"/>
              </p:custDataLst>
            </p:nvPr>
          </p:nvPicPr>
          <p:blipFill>
            <a:blip r:embed="rId2"/>
            <a:stretch>
              <a:fillRect/>
            </a:stretch>
          </p:blipFill>
          <p:spPr>
            <a:xfrm>
              <a:off x="1958" y="4501"/>
              <a:ext cx="10060" cy="2380"/>
            </a:xfrm>
            <a:prstGeom prst="rect">
              <a:avLst/>
            </a:prstGeom>
          </p:spPr>
        </p:pic>
      </p:grpSp>
      <p:sp>
        <p:nvSpPr>
          <p:cNvPr id="20" name="矩形 8"/>
          <p:cNvSpPr/>
          <p:nvPr>
            <p:custDataLst>
              <p:tags r:id="rId3"/>
            </p:custDataLst>
          </p:nvPr>
        </p:nvSpPr>
        <p:spPr>
          <a:xfrm>
            <a:off x="6938092" y="2364009"/>
            <a:ext cx="4108525" cy="398780"/>
          </a:xfrm>
          <a:prstGeom prst="rect">
            <a:avLst/>
          </a:prstGeom>
          <a:noFill/>
          <a:ln>
            <a:noFill/>
          </a:ln>
        </p:spPr>
        <p:txBody>
          <a:bodyPr wrap="square">
            <a:spAutoFit/>
          </a:bodyPr>
          <a:p>
            <a:pPr algn="ctr"/>
            <a:r>
              <a:rPr lang="zh-CN" altLang="en-US" sz="2000" b="1" dirty="0">
                <a:latin typeface="微软雅黑" panose="020B0503020204020204" charset="-122"/>
                <a:ea typeface="微软雅黑" panose="020B0503020204020204" charset="-122"/>
                <a:cs typeface="Arial" panose="020B0604020202020204" pitchFamily="34" charset="0"/>
              </a:rPr>
              <a:t>修剪策略</a:t>
            </a:r>
            <a:endParaRPr lang="zh-CN" altLang="en-US" sz="2000" b="1" dirty="0">
              <a:latin typeface="微软雅黑" panose="020B0503020204020204" charset="-122"/>
              <a:ea typeface="微软雅黑" panose="020B0503020204020204" charset="-122"/>
              <a:cs typeface="Arial" panose="020B0604020202020204" pitchFamily="34" charset="0"/>
            </a:endParaRPr>
          </a:p>
        </p:txBody>
      </p:sp>
      <p:sp>
        <p:nvSpPr>
          <p:cNvPr id="21" name="文本框 20"/>
          <p:cNvSpPr txBox="1"/>
          <p:nvPr>
            <p:custDataLst>
              <p:tags r:id="rId4"/>
            </p:custDataLst>
          </p:nvPr>
        </p:nvSpPr>
        <p:spPr>
          <a:xfrm>
            <a:off x="6938010" y="2762885"/>
            <a:ext cx="4509770" cy="3521710"/>
          </a:xfrm>
          <a:prstGeom prst="rect">
            <a:avLst/>
          </a:prstGeom>
          <a:noFill/>
        </p:spPr>
        <p:txBody>
          <a:bodyPr wrap="square" rtlCol="0" anchor="t">
            <a:noAutofit/>
          </a:bodyPr>
          <a:p>
            <a:pPr marL="285750" indent="-285750">
              <a:lnSpc>
                <a:spcPct val="150000"/>
              </a:lnSpc>
              <a:buFont typeface="Wingdings" panose="05000000000000000000" pitchFamily="2" charset="2"/>
              <a:buChar char="p"/>
            </a:pPr>
            <a:r>
              <a:rPr dirty="0">
                <a:latin typeface="宋体" panose="02010600030101010101" pitchFamily="2" charset="-122"/>
                <a:ea typeface="宋体" panose="02010600030101010101" pitchFamily="2" charset="-122"/>
                <a:sym typeface="+mn-ea"/>
              </a:rPr>
              <a:t>通过早期删除不符合条件的边，从而大幅</a:t>
            </a:r>
            <a:r>
              <a:rPr dirty="0">
                <a:solidFill>
                  <a:srgbClr val="FF0000"/>
                </a:solidFill>
                <a:latin typeface="宋体" panose="02010600030101010101" pitchFamily="2" charset="-122"/>
                <a:ea typeface="宋体" panose="02010600030101010101" pitchFamily="2" charset="-122"/>
                <a:sym typeface="+mn-ea"/>
              </a:rPr>
              <a:t>降低了图规模和搜索空间</a:t>
            </a:r>
            <a:endParaRPr dirty="0">
              <a:latin typeface="宋体" panose="02010600030101010101" pitchFamily="2" charset="-122"/>
              <a:ea typeface="宋体" panose="02010600030101010101" pitchFamily="2" charset="-122"/>
              <a:sym typeface="+mn-ea"/>
            </a:endParaRPr>
          </a:p>
          <a:p>
            <a:pPr marL="285750" indent="-285750">
              <a:lnSpc>
                <a:spcPct val="150000"/>
              </a:lnSpc>
              <a:buFont typeface="Wingdings" panose="05000000000000000000" pitchFamily="2" charset="2"/>
              <a:buChar char="p"/>
            </a:pPr>
            <a:r>
              <a:rPr dirty="0">
                <a:latin typeface="宋体" panose="02010600030101010101" pitchFamily="2" charset="-122"/>
                <a:ea typeface="宋体" panose="02010600030101010101" pitchFamily="2" charset="-122"/>
                <a:sym typeface="+mn-ea"/>
              </a:rPr>
              <a:t>采用了迭代的方式进行剪枝处理可以更加全面地</a:t>
            </a:r>
            <a:r>
              <a:rPr dirty="0">
                <a:solidFill>
                  <a:srgbClr val="FF0000"/>
                </a:solidFill>
                <a:latin typeface="宋体" panose="02010600030101010101" pitchFamily="2" charset="-122"/>
                <a:ea typeface="宋体" panose="02010600030101010101" pitchFamily="2" charset="-122"/>
                <a:sym typeface="+mn-ea"/>
              </a:rPr>
              <a:t>清理不符合条件的节点</a:t>
            </a:r>
            <a:r>
              <a:rPr dirty="0">
                <a:latin typeface="宋体" panose="02010600030101010101" pitchFamily="2" charset="-122"/>
                <a:ea typeface="宋体" panose="02010600030101010101" pitchFamily="2" charset="-122"/>
                <a:sym typeface="+mn-ea"/>
              </a:rPr>
              <a:t>，确保最终输出的疑似作弊交易集合更加准确</a:t>
            </a:r>
            <a:endParaRPr dirty="0">
              <a:latin typeface="宋体" panose="02010600030101010101" pitchFamily="2" charset="-122"/>
              <a:ea typeface="宋体" panose="02010600030101010101" pitchFamily="2" charset="-122"/>
              <a:sym typeface="+mn-ea"/>
            </a:endParaRPr>
          </a:p>
          <a:p>
            <a:pPr marL="285750" indent="-285750">
              <a:lnSpc>
                <a:spcPct val="150000"/>
              </a:lnSpc>
              <a:buFont typeface="Wingdings" panose="05000000000000000000" pitchFamily="2" charset="2"/>
              <a:buChar char="p"/>
            </a:pPr>
            <a:r>
              <a:rPr dirty="0">
                <a:latin typeface="宋体" panose="02010600030101010101" pitchFamily="2" charset="-122"/>
                <a:ea typeface="宋体" panose="02010600030101010101" pitchFamily="2" charset="-122"/>
                <a:sym typeface="+mn-ea"/>
              </a:rPr>
              <a:t>多次调用的剪枝逻辑能够更加充分地清理数据，</a:t>
            </a:r>
            <a:r>
              <a:rPr dirty="0">
                <a:solidFill>
                  <a:srgbClr val="FF0000"/>
                </a:solidFill>
                <a:latin typeface="宋体" panose="02010600030101010101" pitchFamily="2" charset="-122"/>
                <a:ea typeface="宋体" panose="02010600030101010101" pitchFamily="2" charset="-122"/>
                <a:sym typeface="+mn-ea"/>
              </a:rPr>
              <a:t>提高了算法的鲁棒性和准确性</a:t>
            </a:r>
            <a:endParaRPr dirty="0">
              <a:solidFill>
                <a:srgbClr val="FF0000"/>
              </a:solidFill>
              <a:latin typeface="宋体" panose="02010600030101010101" pitchFamily="2" charset="-122"/>
              <a:ea typeface="宋体" panose="02010600030101010101" pitchFamily="2" charset="-122"/>
              <a:sym typeface="+mn-ea"/>
            </a:endParaRPr>
          </a:p>
        </p:txBody>
      </p:sp>
      <p:sp>
        <p:nvSpPr>
          <p:cNvPr id="22" name="文本框 21"/>
          <p:cNvSpPr txBox="1"/>
          <p:nvPr/>
        </p:nvSpPr>
        <p:spPr>
          <a:xfrm>
            <a:off x="999490" y="4486275"/>
            <a:ext cx="5485765" cy="1490980"/>
          </a:xfrm>
          <a:prstGeom prst="rect">
            <a:avLst/>
          </a:prstGeom>
          <a:noFill/>
        </p:spPr>
        <p:txBody>
          <a:bodyPr wrap="square" rtlCol="0" anchor="t">
            <a:noAutofit/>
          </a:bodyPr>
          <a:p>
            <a:r>
              <a:rPr dirty="0">
                <a:latin typeface="Times New Roman" panose="02020603050405020304" pitchFamily="18" charset="0"/>
                <a:ea typeface="宋体" panose="02010600030101010101" pitchFamily="2" charset="-122"/>
                <a:cs typeface="Times New Roman" panose="02020603050405020304" pitchFamily="18" charset="0"/>
                <a:sym typeface="+mn-ea"/>
              </a:rPr>
              <a:t>如果多个用户同时购买多个商品，就会形成一个局部的完全二分图（Biclique）</a:t>
            </a:r>
            <a:r>
              <a:rPr lang="zh-CN" dirty="0">
                <a:latin typeface="Times New Roman" panose="02020603050405020304" pitchFamily="18" charset="0"/>
                <a:ea typeface="宋体" panose="02010600030101010101" pitchFamily="2" charset="-122"/>
                <a:cs typeface="Times New Roman" panose="02020603050405020304" pitchFamily="18" charset="0"/>
                <a:sym typeface="+mn-ea"/>
              </a:rPr>
              <a:t>，通过匹配Biclique模式，我们可以发现作弊团伙及其加购或交易作弊行为。</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endParaRPr lang="zh-CN" altLang="en-US"/>
          </a:p>
        </p:txBody>
      </p:sp>
      <p:sp>
        <p:nvSpPr>
          <p:cNvPr id="5" name="标题 4"/>
          <p:cNvSpPr>
            <a:spLocks noGrp="1"/>
          </p:cNvSpPr>
          <p:nvPr>
            <p:ph type="title"/>
          </p:nvPr>
        </p:nvSpPr>
        <p:spPr/>
        <p:txBody>
          <a:bodyPr/>
          <a:p>
            <a:r>
              <a:rPr lang="zh-CN" altLang="en-US" dirty="0">
                <a:sym typeface="+mn-ea"/>
              </a:rPr>
              <a:t>支撑电商图用户行为分析场景</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17" name="文本框 16"/>
          <p:cNvSpPr txBox="1"/>
          <p:nvPr>
            <p:custDataLst>
              <p:tags r:id="rId1"/>
            </p:custDataLst>
          </p:nvPr>
        </p:nvSpPr>
        <p:spPr>
          <a:xfrm>
            <a:off x="1857063" y="1322438"/>
            <a:ext cx="7776864" cy="475615"/>
          </a:xfrm>
          <a:prstGeom prst="rect">
            <a:avLst/>
          </a:prstGeom>
          <a:solidFill>
            <a:schemeClr val="bg1">
              <a:lumMod val="85000"/>
            </a:schemeClr>
          </a:solidFill>
        </p:spPr>
        <p:txBody>
          <a:bodyPr wrap="square" rtlCol="0">
            <a:spAutoFit/>
          </a:bodyPr>
          <a:lstStyle/>
          <a:p>
            <a:pPr algn="ctr" eaLnBrk="1" hangingPunct="1">
              <a:lnSpc>
                <a:spcPts val="3000"/>
              </a:lnSpc>
              <a:spcBef>
                <a:spcPct val="0"/>
              </a:spcBef>
              <a:buClr>
                <a:srgbClr val="183F6E"/>
              </a:buClr>
              <a:buSzTx/>
            </a:pPr>
            <a:r>
              <a:rPr lang="zh-CN" altLang="en-US" sz="2000" b="1" dirty="0">
                <a:latin typeface="楷体" panose="02010609060101010101" charset="-122"/>
                <a:ea typeface="楷体" panose="02010609060101010101" charset="-122"/>
              </a:rPr>
              <a:t>应用于浙江天猫的刷单检测场景，解决了刷单更新速度慢的难点</a:t>
            </a:r>
            <a:endParaRPr lang="en-US" altLang="zh-CN" sz="2000" b="1" dirty="0">
              <a:latin typeface="楷体" panose="02010609060101010101" charset="-122"/>
              <a:ea typeface="楷体" panose="02010609060101010101" charset="-122"/>
            </a:endParaRPr>
          </a:p>
        </p:txBody>
      </p:sp>
      <p:pic>
        <p:nvPicPr>
          <p:cNvPr id="18" name="Picture 4"/>
          <p:cNvPicPr>
            <a:picLocks noChangeAspect="1" noChangeArrowheads="1"/>
          </p:cNvPicPr>
          <p:nvPr>
            <p:custDataLst>
              <p:tags r:id="rId2"/>
            </p:custDataLst>
          </p:nvPr>
        </p:nvPicPr>
        <p:blipFill>
          <a:blip r:embed="rId3"/>
          <a:srcRect/>
          <a:stretch>
            <a:fillRect/>
          </a:stretch>
        </p:blipFill>
        <p:spPr bwMode="auto">
          <a:xfrm>
            <a:off x="1953051" y="2141748"/>
            <a:ext cx="3696455" cy="825576"/>
          </a:xfrm>
          <a:prstGeom prst="rect">
            <a:avLst/>
          </a:prstGeom>
          <a:solidFill>
            <a:schemeClr val="bg1"/>
          </a:solidFill>
        </p:spPr>
      </p:pic>
      <p:pic>
        <p:nvPicPr>
          <p:cNvPr id="19" name="图片 18"/>
          <p:cNvPicPr>
            <a:picLocks noChangeAspect="1"/>
          </p:cNvPicPr>
          <p:nvPr>
            <p:custDataLst>
              <p:tags r:id="rId4"/>
            </p:custDataLst>
          </p:nvPr>
        </p:nvPicPr>
        <p:blipFill>
          <a:blip r:embed="rId5"/>
          <a:stretch>
            <a:fillRect/>
          </a:stretch>
        </p:blipFill>
        <p:spPr>
          <a:xfrm>
            <a:off x="6407477" y="1919787"/>
            <a:ext cx="3696454" cy="1269420"/>
          </a:xfrm>
          <a:prstGeom prst="rect">
            <a:avLst/>
          </a:prstGeom>
        </p:spPr>
      </p:pic>
      <p:sp>
        <p:nvSpPr>
          <p:cNvPr id="20" name="Content Placeholder 2"/>
          <p:cNvSpPr txBox="1"/>
          <p:nvPr>
            <p:custDataLst>
              <p:tags r:id="rId6"/>
            </p:custDataLst>
          </p:nvPr>
        </p:nvSpPr>
        <p:spPr>
          <a:xfrm>
            <a:off x="6009005" y="3310255"/>
            <a:ext cx="4911090" cy="3298825"/>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Wingdings" panose="05000000000000000000" pitchFamily="2" charset="2"/>
              <a:buChar char="n"/>
              <a:defRPr kumimoji="1" sz="3200">
                <a:solidFill>
                  <a:schemeClr val="tx1"/>
                </a:solidFill>
                <a:latin typeface="Arial" panose="020B0604020202020204" pitchFamily="34" charset="0"/>
                <a:ea typeface="华文中宋"/>
                <a:cs typeface="华文中宋"/>
              </a:defRPr>
            </a:lvl1pPr>
            <a:lvl2pPr marL="742950" indent="-285750" algn="l" rtl="0" eaLnBrk="0" fontAlgn="base" hangingPunct="0">
              <a:spcBef>
                <a:spcPct val="35000"/>
              </a:spcBef>
              <a:spcAft>
                <a:spcPct val="0"/>
              </a:spcAft>
              <a:buClr>
                <a:srgbClr val="CC6600"/>
              </a:buClr>
              <a:buSzPct val="80000"/>
              <a:buFont typeface="Wingdings" panose="05000000000000000000" pitchFamily="2" charset="2"/>
              <a:buChar char="l"/>
              <a:defRPr kumimoji="1" sz="2400">
                <a:solidFill>
                  <a:schemeClr val="tx1"/>
                </a:solidFill>
                <a:latin typeface="Arial" panose="020B0604020202020204" pitchFamily="34" charset="0"/>
                <a:ea typeface="华文中宋"/>
                <a:cs typeface="华文中宋"/>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428750" indent="-228600" algn="l" rtl="0" eaLnBrk="0" fontAlgn="base" hangingPunct="0">
              <a:spcBef>
                <a:spcPct val="35000"/>
              </a:spcBef>
              <a:spcAft>
                <a:spcPct val="0"/>
              </a:spcAft>
              <a:buClr>
                <a:srgbClr val="FFCC00"/>
              </a:buClr>
              <a:buSzPct val="75000"/>
              <a:buFont typeface="Wingdings" panose="05000000000000000000" pitchFamily="2" charset="2"/>
              <a:buChar char="u"/>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1771650" indent="-228600" algn="l" rtl="0" eaLnBrk="0" fontAlgn="base" hangingPunct="0">
              <a:spcBef>
                <a:spcPct val="35000"/>
              </a:spcBef>
              <a:spcAft>
                <a:spcPct val="0"/>
              </a:spcAft>
              <a:buClr>
                <a:srgbClr val="FF0066"/>
              </a:buClr>
              <a:buSzPct val="75000"/>
              <a:buFont typeface="Wingdings" panose="05000000000000000000" pitchFamily="2" charset="2"/>
              <a:buChar char="u"/>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indent="-255905">
              <a:lnSpc>
                <a:spcPct val="100000"/>
              </a:lnSpc>
              <a:spcBef>
                <a:spcPts val="0"/>
              </a:spcBef>
              <a:spcAft>
                <a:spcPts val="1000"/>
              </a:spcAft>
              <a:buClrTx/>
              <a:buFont typeface="Wingdings" panose="05000000000000000000" pitchFamily="2" charset="2"/>
              <a:buChar char="p"/>
            </a:pP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部署应用于</a:t>
            </a:r>
            <a:r>
              <a:rPr lang="en-US" altLang="zh-CN" sz="2000" b="1" kern="0" dirty="0">
                <a:latin typeface="Times New Roman" panose="02020603050405020304" pitchFamily="18" charset="0"/>
                <a:ea typeface="宋体" panose="02010600030101010101" pitchFamily="2" charset="-122"/>
                <a:cs typeface="Times New Roman" panose="02020603050405020304" pitchFamily="18" charset="0"/>
              </a:rPr>
              <a:t>2019/ 2020/ 2021</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年浙江天猫“</a:t>
            </a:r>
            <a:r>
              <a:rPr lang="en-US" altLang="zh-CN" sz="2000" b="1" kern="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双十一”</a:t>
            </a:r>
            <a:r>
              <a:rPr lang="en-US" altLang="zh-CN" sz="2000" b="1" kern="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反作弊（刷单）场景</a:t>
            </a:r>
            <a:endParaRPr lang="zh-CN" altLang="en-US" sz="2000" b="1" kern="0" dirty="0">
              <a:latin typeface="Times New Roman" panose="02020603050405020304" pitchFamily="18" charset="0"/>
              <a:ea typeface="宋体" panose="02010600030101010101" pitchFamily="2" charset="-122"/>
              <a:cs typeface="Times New Roman" panose="02020603050405020304" pitchFamily="18" charset="0"/>
            </a:endParaRPr>
          </a:p>
          <a:p>
            <a:pPr marL="536575" lvl="1" indent="-265430">
              <a:lnSpc>
                <a:spcPct val="100000"/>
              </a:lnSpc>
              <a:spcBef>
                <a:spcPts val="0"/>
              </a:spcBef>
              <a:spcAft>
                <a:spcPts val="1000"/>
              </a:spcAft>
            </a:pP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亿用户、</a:t>
            </a: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8600</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万商品、</a:t>
            </a:r>
            <a:r>
              <a:rPr lang="en-US" altLang="zh-CN" sz="1800" kern="0" dirty="0">
                <a:latin typeface="Times New Roman" panose="02020603050405020304" pitchFamily="18" charset="0"/>
                <a:ea typeface="宋体" panose="02010600030101010101" pitchFamily="2" charset="-122"/>
                <a:cs typeface="Times New Roman" panose="02020603050405020304" pitchFamily="18" charset="0"/>
              </a:rPr>
              <a:t>38</a:t>
            </a: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亿加购</a:t>
            </a:r>
            <a:endParaRPr lang="en-US" altLang="zh-CN" sz="1800" kern="0" dirty="0">
              <a:latin typeface="Times New Roman" panose="02020603050405020304" pitchFamily="18" charset="0"/>
              <a:ea typeface="宋体" panose="02010600030101010101" pitchFamily="2" charset="-122"/>
              <a:cs typeface="Times New Roman" panose="02020603050405020304" pitchFamily="18" charset="0"/>
            </a:endParaRPr>
          </a:p>
          <a:p>
            <a:pPr marL="536575" lvl="1" indent="-265430">
              <a:lnSpc>
                <a:spcPct val="100000"/>
              </a:lnSpc>
              <a:spcBef>
                <a:spcPts val="0"/>
              </a:spcBef>
              <a:spcAft>
                <a:spcPts val="1000"/>
              </a:spcAft>
            </a:pPr>
            <a:r>
              <a:rPr lang="zh-CN" altLang="en-US" sz="1800" kern="0" dirty="0">
                <a:latin typeface="Times New Roman" panose="02020603050405020304" pitchFamily="18" charset="0"/>
                <a:ea typeface="宋体" panose="02010600030101010101" pitchFamily="2" charset="-122"/>
                <a:cs typeface="Times New Roman" panose="02020603050405020304" pitchFamily="18" charset="0"/>
              </a:rPr>
              <a:t>秒级检测</a:t>
            </a:r>
            <a:r>
              <a:rPr lang="zh-CN" altLang="en-US" sz="1800"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延迟降至毫秒级</a:t>
            </a:r>
            <a:endParaRPr lang="en-US" altLang="zh-CN" sz="1800"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536575" lvl="1" indent="-265430">
              <a:lnSpc>
                <a:spcPct val="100000"/>
              </a:lnSpc>
              <a:spcBef>
                <a:spcPts val="0"/>
              </a:spcBef>
              <a:spcAft>
                <a:spcPts val="1000"/>
              </a:spcAft>
            </a:pPr>
            <a:r>
              <a:rPr kumimoji="0"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作弊案例召回率提升</a:t>
            </a:r>
            <a:r>
              <a:rPr kumimoji="0"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70%</a:t>
            </a:r>
            <a:r>
              <a:rPr kumimoji="0"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已上线应用</a:t>
            </a:r>
            <a:endParaRPr kumimoji="0"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536575" lvl="1" indent="-265430">
              <a:lnSpc>
                <a:spcPct val="100000"/>
              </a:lnSpc>
              <a:spcBef>
                <a:spcPts val="0"/>
              </a:spcBef>
              <a:spcAft>
                <a:spcPts val="1000"/>
              </a:spcAft>
            </a:pPr>
            <a:r>
              <a:rPr kumimoji="0" lang="zh-CN" altLang="en-US"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运行时关键技术被评价“</a:t>
            </a:r>
            <a:r>
              <a:rPr kumimoji="0" lang="en-US" altLang="zh-CN"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让实时监测成为可能</a:t>
            </a:r>
            <a:r>
              <a:rPr kumimoji="0" lang="zh-CN" altLang="en-US"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提高了作弊案例的识别能力</a:t>
            </a:r>
            <a:r>
              <a:rPr kumimoji="0" lang="zh-CN" altLang="en-US"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900" kern="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endParaRPr lang="en-US" altLang="zh-CN" sz="900" kern="0" dirty="0">
              <a:ea typeface="黑体" panose="02010609060101010101" pitchFamily="49" charset="-122"/>
            </a:endParaRPr>
          </a:p>
          <a:p>
            <a:pPr>
              <a:lnSpc>
                <a:spcPct val="100000"/>
              </a:lnSpc>
            </a:pPr>
            <a:endParaRPr lang="en-US" altLang="zh-CN" sz="900" kern="0" dirty="0">
              <a:ea typeface="黑体" panose="02010609060101010101" pitchFamily="49" charset="-122"/>
            </a:endParaRPr>
          </a:p>
          <a:p>
            <a:pPr>
              <a:lnSpc>
                <a:spcPct val="100000"/>
              </a:lnSpc>
            </a:pPr>
            <a:endParaRPr lang="en-US" altLang="zh-CN" sz="900" kern="0" dirty="0">
              <a:ea typeface="黑体" panose="02010609060101010101" pitchFamily="49" charset="-122"/>
            </a:endParaRPr>
          </a:p>
          <a:p>
            <a:pPr>
              <a:lnSpc>
                <a:spcPct val="100000"/>
              </a:lnSpc>
            </a:pPr>
            <a:endParaRPr lang="en-US" altLang="zh-CN" sz="900" kern="0" dirty="0">
              <a:ea typeface="黑体" panose="02010609060101010101" pitchFamily="49" charset="-122"/>
            </a:endParaRPr>
          </a:p>
          <a:p>
            <a:pPr>
              <a:lnSpc>
                <a:spcPct val="100000"/>
              </a:lnSpc>
            </a:pPr>
            <a:endParaRPr lang="en-US" altLang="zh-CN" sz="900" kern="0" dirty="0">
              <a:ea typeface="黑体" panose="02010609060101010101" pitchFamily="49" charset="-122"/>
            </a:endParaRPr>
          </a:p>
          <a:p>
            <a:pPr>
              <a:lnSpc>
                <a:spcPct val="100000"/>
              </a:lnSpc>
            </a:pPr>
            <a:endParaRPr lang="zh-CN" altLang="en-US" sz="900" kern="0" dirty="0">
              <a:ea typeface="黑体" panose="02010609060101010101" pitchFamily="49" charset="-122"/>
            </a:endParaRPr>
          </a:p>
        </p:txBody>
      </p:sp>
      <p:pic>
        <p:nvPicPr>
          <p:cNvPr id="21" name="图片 20"/>
          <p:cNvPicPr>
            <a:picLocks noChangeAspect="1"/>
          </p:cNvPicPr>
          <p:nvPr>
            <p:custDataLst>
              <p:tags r:id="rId7"/>
            </p:custDataLst>
          </p:nvPr>
        </p:nvPicPr>
        <p:blipFill>
          <a:blip r:embed="rId8"/>
          <a:stretch>
            <a:fillRect/>
          </a:stretch>
        </p:blipFill>
        <p:spPr>
          <a:xfrm>
            <a:off x="1425015" y="3244724"/>
            <a:ext cx="2260639" cy="3215288"/>
          </a:xfrm>
          <a:prstGeom prst="rect">
            <a:avLst/>
          </a:prstGeom>
          <a:ln>
            <a:solidFill>
              <a:schemeClr val="tx1"/>
            </a:solidFill>
          </a:ln>
        </p:spPr>
      </p:pic>
      <p:pic>
        <p:nvPicPr>
          <p:cNvPr id="22" name="图片 21"/>
          <p:cNvPicPr>
            <a:picLocks noChangeAspect="1"/>
          </p:cNvPicPr>
          <p:nvPr>
            <p:custDataLst>
              <p:tags r:id="rId9"/>
            </p:custDataLst>
          </p:nvPr>
        </p:nvPicPr>
        <p:blipFill>
          <a:blip r:embed="rId10"/>
          <a:stretch>
            <a:fillRect/>
          </a:stretch>
        </p:blipFill>
        <p:spPr>
          <a:xfrm>
            <a:off x="3794615" y="3236828"/>
            <a:ext cx="2194329" cy="3231080"/>
          </a:xfrm>
          <a:prstGeom prst="rect">
            <a:avLst/>
          </a:prstGeom>
          <a:ln>
            <a:solidFill>
              <a:schemeClr val="tx1"/>
            </a:solid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a:xfrm>
            <a:off x="282575" y="1199687"/>
            <a:ext cx="10972800" cy="4953313"/>
          </a:xfrm>
        </p:spPr>
        <p:txBody>
          <a:bodyPr/>
          <a:p>
            <a:pPr marL="0" indent="0">
              <a:buNone/>
            </a:pPr>
            <a:r>
              <a:rPr lang="zh-CN" altLang="en-US" b="1" dirty="0">
                <a:sym typeface="+mn-ea"/>
              </a:rPr>
              <a:t>金融医疗保险欺诈检测流程</a:t>
            </a:r>
            <a:endParaRPr lang="zh-CN" altLang="en-US" b="1" dirty="0">
              <a:solidFill>
                <a:schemeClr val="tx1"/>
              </a:solidFill>
            </a:endParaRPr>
          </a:p>
          <a:p>
            <a:endParaRPr lang="zh-CN" altLang="en-US"/>
          </a:p>
        </p:txBody>
      </p:sp>
      <p:sp>
        <p:nvSpPr>
          <p:cNvPr id="5" name="标题 4"/>
          <p:cNvSpPr>
            <a:spLocks noGrp="1"/>
          </p:cNvSpPr>
          <p:nvPr>
            <p:ph type="title"/>
          </p:nvPr>
        </p:nvSpPr>
        <p:spPr/>
        <p:txBody>
          <a:bodyPr/>
          <a:p>
            <a:r>
              <a:rPr lang="zh-CN" altLang="en-US" dirty="0">
                <a:sym typeface="+mn-ea"/>
              </a:rPr>
              <a:t>支撑金融医保图反欺诈检测场景</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35" name="内容占位符 2"/>
          <p:cNvSpPr>
            <a:spLocks noGrp="1"/>
          </p:cNvSpPr>
          <p:nvPr/>
        </p:nvSpPr>
        <p:spPr>
          <a:xfrm>
            <a:off x="483870" y="1192530"/>
            <a:ext cx="8480425" cy="74295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charset="-122"/>
                <a:ea typeface="微软雅黑" panose="020B050302020402020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spcBef>
                <a:spcPts val="0"/>
              </a:spcBef>
              <a:buClr>
                <a:schemeClr val="tx1"/>
              </a:buClr>
              <a:buSzTx/>
              <a:buFont typeface="Wingdings" panose="05000000000000000000" pitchFamily="2" charset="2"/>
              <a:buChar char="Ø"/>
            </a:pPr>
            <a:endParaRPr lang="zh-CN" altLang="en-US" sz="2200" b="1" dirty="0">
              <a:solidFill>
                <a:schemeClr val="tx1"/>
              </a:solidFill>
            </a:endParaRPr>
          </a:p>
        </p:txBody>
      </p:sp>
      <p:pic>
        <p:nvPicPr>
          <p:cNvPr id="7" name="图片 6"/>
          <p:cNvPicPr>
            <a:picLocks noChangeAspect="1"/>
          </p:cNvPicPr>
          <p:nvPr>
            <p:custDataLst>
              <p:tags r:id="rId1"/>
            </p:custDataLst>
          </p:nvPr>
        </p:nvPicPr>
        <p:blipFill>
          <a:blip r:embed="rId2"/>
          <a:stretch>
            <a:fillRect/>
          </a:stretch>
        </p:blipFill>
        <p:spPr>
          <a:xfrm>
            <a:off x="1089660" y="1651635"/>
            <a:ext cx="5905500" cy="142240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09600" y="3526155"/>
            <a:ext cx="2875915" cy="2852420"/>
          </a:xfrm>
          <a:prstGeom prst="rect">
            <a:avLst/>
          </a:prstGeom>
        </p:spPr>
      </p:pic>
      <p:sp>
        <p:nvSpPr>
          <p:cNvPr id="29" name="文本框 28"/>
          <p:cNvSpPr txBox="1"/>
          <p:nvPr>
            <p:custDataLst>
              <p:tags r:id="rId5"/>
            </p:custDataLst>
          </p:nvPr>
        </p:nvSpPr>
        <p:spPr>
          <a:xfrm>
            <a:off x="3785870" y="4068445"/>
            <a:ext cx="3697605" cy="2120265"/>
          </a:xfrm>
          <a:prstGeom prst="rect">
            <a:avLst/>
          </a:prstGeom>
          <a:noFill/>
          <a:ln w="28575">
            <a:noFill/>
            <a:prstDash val="dash"/>
          </a:ln>
        </p:spPr>
        <p:txBody>
          <a:bodyPr wrap="square" rtlCol="0">
            <a:noAutofit/>
          </a:bodyPr>
          <a:lstStyle/>
          <a:p>
            <a:pPr algn="l">
              <a:lnSpc>
                <a:spcPct val="150000"/>
              </a:lnSpc>
              <a:buClrTx/>
              <a:buSzTx/>
              <a:buFontTx/>
            </a:pPr>
            <a:r>
              <a:rPr lang="zh-CN" altLang="en-US" dirty="0">
                <a:latin typeface="+mn-ea"/>
              </a:rPr>
              <a:t>将</a:t>
            </a:r>
            <a:r>
              <a:rPr lang="zh-CN" altLang="en-US" dirty="0">
                <a:solidFill>
                  <a:srgbClr val="FF0000"/>
                </a:solidFill>
                <a:latin typeface="+mn-ea"/>
              </a:rPr>
              <a:t>患者数据</a:t>
            </a:r>
            <a:r>
              <a:rPr lang="zh-CN" altLang="en-US" dirty="0">
                <a:solidFill>
                  <a:schemeClr val="tx1"/>
                </a:solidFill>
                <a:latin typeface="+mn-ea"/>
              </a:rPr>
              <a:t>和</a:t>
            </a:r>
            <a:r>
              <a:rPr lang="zh-CN" altLang="en-US" dirty="0">
                <a:solidFill>
                  <a:srgbClr val="FF0000"/>
                </a:solidFill>
                <a:latin typeface="+mn-ea"/>
              </a:rPr>
              <a:t>医生数据</a:t>
            </a:r>
            <a:r>
              <a:rPr lang="zh-CN" altLang="en-US" dirty="0">
                <a:latin typeface="+mn-ea"/>
              </a:rPr>
              <a:t>分别作为</a:t>
            </a:r>
            <a:r>
              <a:rPr lang="zh-CN" altLang="en-US" dirty="0">
                <a:solidFill>
                  <a:srgbClr val="FF0000"/>
                </a:solidFill>
                <a:latin typeface="+mn-ea"/>
              </a:rPr>
              <a:t>顶点</a:t>
            </a:r>
            <a:r>
              <a:rPr lang="zh-CN" altLang="en-US" dirty="0">
                <a:latin typeface="+mn-ea"/>
              </a:rPr>
              <a:t>。统计数据的离散分布，根据该</a:t>
            </a:r>
            <a:r>
              <a:rPr lang="zh-CN" altLang="en-US" dirty="0">
                <a:solidFill>
                  <a:srgbClr val="FF0000"/>
                </a:solidFill>
                <a:latin typeface="+mn-ea"/>
              </a:rPr>
              <a:t>离散分布的距离</a:t>
            </a:r>
            <a:r>
              <a:rPr lang="zh-CN" altLang="en-US" dirty="0">
                <a:latin typeface="+mn-ea"/>
              </a:rPr>
              <a:t>构造</a:t>
            </a:r>
            <a:r>
              <a:rPr lang="zh-CN" altLang="en-US" dirty="0">
                <a:solidFill>
                  <a:srgbClr val="FF0000"/>
                </a:solidFill>
                <a:latin typeface="+mn-ea"/>
              </a:rPr>
              <a:t>边</a:t>
            </a:r>
            <a:endParaRPr lang="zh-CN" altLang="en-US" dirty="0">
              <a:solidFill>
                <a:srgbClr val="FF0000"/>
              </a:solidFill>
              <a:latin typeface="+mn-ea"/>
            </a:endParaRPr>
          </a:p>
        </p:txBody>
      </p:sp>
      <p:grpSp>
        <p:nvGrpSpPr>
          <p:cNvPr id="13" name="组合 12"/>
          <p:cNvGrpSpPr/>
          <p:nvPr/>
        </p:nvGrpSpPr>
        <p:grpSpPr>
          <a:xfrm>
            <a:off x="7690485" y="1402080"/>
            <a:ext cx="4207510" cy="4787265"/>
            <a:chOff x="12041" y="3097"/>
            <a:chExt cx="6626" cy="7539"/>
          </a:xfrm>
        </p:grpSpPr>
        <p:sp>
          <p:nvSpPr>
            <p:cNvPr id="10" name="矩形 8"/>
            <p:cNvSpPr/>
            <p:nvPr>
              <p:custDataLst>
                <p:tags r:id="rId6"/>
              </p:custDataLst>
            </p:nvPr>
          </p:nvSpPr>
          <p:spPr>
            <a:xfrm>
              <a:off x="12041" y="3097"/>
              <a:ext cx="6470" cy="943"/>
            </a:xfrm>
            <a:prstGeom prst="rect">
              <a:avLst/>
            </a:prstGeom>
            <a:noFill/>
            <a:ln>
              <a:noFill/>
            </a:ln>
          </p:spPr>
          <p:txBody>
            <a:bodyPr wrap="square">
              <a:spAutoFit/>
            </a:bodyPr>
            <a:lstStyle/>
            <a:p>
              <a:pPr indent="0" algn="l">
                <a:lnSpc>
                  <a:spcPct val="150000"/>
                </a:lnSpc>
                <a:spcBef>
                  <a:spcPts val="0"/>
                </a:spcBef>
                <a:buClr>
                  <a:schemeClr val="tx1"/>
                </a:buClr>
                <a:buSzTx/>
                <a:buFont typeface="Wingdings" panose="05000000000000000000" pitchFamily="2" charset="2"/>
                <a:buNone/>
              </a:pPr>
              <a:r>
                <a:rPr lang="zh-CN" altLang="en-US" sz="2200" b="1" dirty="0">
                  <a:latin typeface="+mn-ea"/>
                </a:rPr>
                <a:t>技术路线</a:t>
              </a:r>
              <a:endParaRPr lang="zh-CN" altLang="en-US" sz="2200" b="1" dirty="0">
                <a:latin typeface="+mn-ea"/>
              </a:endParaRPr>
            </a:p>
          </p:txBody>
        </p:sp>
        <p:sp>
          <p:nvSpPr>
            <p:cNvPr id="11" name="文本框 10"/>
            <p:cNvSpPr txBox="1"/>
            <p:nvPr>
              <p:custDataLst>
                <p:tags r:id="rId7"/>
              </p:custDataLst>
            </p:nvPr>
          </p:nvSpPr>
          <p:spPr>
            <a:xfrm>
              <a:off x="12041" y="4040"/>
              <a:ext cx="6614" cy="6596"/>
            </a:xfrm>
            <a:prstGeom prst="rect">
              <a:avLst/>
            </a:prstGeom>
            <a:noFill/>
          </p:spPr>
          <p:txBody>
            <a:bodyPr wrap="square" rtlCol="0" anchor="t">
              <a:noAutofit/>
            </a:bodyPr>
            <a:lstStyle/>
            <a:p>
              <a:pPr marL="285750" indent="-285750">
                <a:lnSpc>
                  <a:spcPct val="150000"/>
                </a:lnSpc>
                <a:buFont typeface="Wingdings" panose="05000000000000000000" pitchFamily="2" charset="2"/>
                <a:buChar char="p"/>
              </a:pPr>
              <a:r>
                <a:rPr dirty="0">
                  <a:latin typeface="Times New Roman" panose="02020603050405020304" pitchFamily="18" charset="0"/>
                  <a:ea typeface="宋体" panose="02010600030101010101" pitchFamily="2" charset="-122"/>
                  <a:cs typeface="Times New Roman" panose="02020603050405020304" pitchFamily="18" charset="0"/>
                  <a:sym typeface="+mn-ea"/>
                </a:rPr>
                <a:t>构建患者关系图和医生关系图</a:t>
              </a:r>
              <a:endParaRPr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nSpc>
                  <a:spcPct val="150000"/>
                </a:lnSpc>
                <a:buFont typeface="Wingdings" panose="05000000000000000000" pitchFamily="2" charset="2"/>
                <a:buChar char="p"/>
              </a:pPr>
              <a:r>
                <a:rPr dirty="0">
                  <a:latin typeface="Times New Roman" panose="02020603050405020304" pitchFamily="18" charset="0"/>
                  <a:ea typeface="宋体" panose="02010600030101010101" pitchFamily="2" charset="-122"/>
                  <a:cs typeface="Times New Roman" panose="02020603050405020304" pitchFamily="18" charset="0"/>
                  <a:sym typeface="+mn-ea"/>
                </a:rPr>
                <a:t>通过PageRank算法对构建的关系图进行迭代，识别出具有欺诈嫌疑的节点</a:t>
              </a:r>
              <a:endParaRPr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nSpc>
                  <a:spcPct val="150000"/>
                </a:lnSpc>
                <a:buFont typeface="Wingdings" panose="05000000000000000000" pitchFamily="2" charset="2"/>
                <a:buChar char="p"/>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利用具有欺诈嫌疑标签的节点之间的</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关联性</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，进一步筛选相关的患者或医生，并重新构建关系图</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indent="-285750">
                <a:lnSpc>
                  <a:spcPct val="150000"/>
                </a:lnSpc>
                <a:buFont typeface="Wingdings" panose="05000000000000000000" pitchFamily="2" charset="2"/>
                <a:buChar char="p"/>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再次通过PageRank算法或其他算法对构建的关系图进行迭代，最终确定具有欺诈嫌疑的患者团伙和医生团伙</a:t>
              </a:r>
              <a:endParaRPr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2" name="矩形 6"/>
            <p:cNvSpPr/>
            <p:nvPr>
              <p:custDataLst>
                <p:tags r:id="rId8"/>
              </p:custDataLst>
            </p:nvPr>
          </p:nvSpPr>
          <p:spPr>
            <a:xfrm>
              <a:off x="12052" y="4039"/>
              <a:ext cx="6615" cy="659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Rounded MT Bold" panose="020F0704030504030204" charset="0"/>
                <a:ea typeface="等线" panose="02010600030101010101" charset="-122"/>
                <a:cs typeface="+mn-cs"/>
              </a:endParaRPr>
            </a:p>
          </p:txBody>
        </p:sp>
      </p:grpSp>
      <p:sp>
        <p:nvSpPr>
          <p:cNvPr id="8" name="内容占位符 2"/>
          <p:cNvSpPr>
            <a:spLocks noGrp="1"/>
          </p:cNvSpPr>
          <p:nvPr>
            <p:custDataLst>
              <p:tags r:id="rId9"/>
            </p:custDataLst>
          </p:nvPr>
        </p:nvSpPr>
        <p:spPr>
          <a:xfrm>
            <a:off x="402590" y="3074035"/>
            <a:ext cx="12056745" cy="74295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charset="-122"/>
                <a:ea typeface="微软雅黑" panose="020B050302020402020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spcBef>
                <a:spcPts val="0"/>
              </a:spcBef>
              <a:buClr>
                <a:schemeClr val="tx1"/>
              </a:buClr>
              <a:buSzTx/>
              <a:buFont typeface="Wingdings" panose="05000000000000000000" pitchFamily="2" charset="2"/>
              <a:buNone/>
            </a:pPr>
            <a:r>
              <a:rPr lang="zh-CN" altLang="en-US" sz="2100" b="1" dirty="0">
                <a:solidFill>
                  <a:schemeClr val="tx1"/>
                </a:solidFill>
                <a:latin typeface="宋体" panose="02010600030101010101" pitchFamily="2" charset="-122"/>
                <a:ea typeface="宋体" panose="02010600030101010101" pitchFamily="2" charset="-122"/>
              </a:rPr>
              <a:t>构建关系图</a:t>
            </a:r>
            <a:endParaRPr lang="zh-CN" altLang="en-US" sz="2100" b="1"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1"/>
          </p:nvPr>
        </p:nvSpPr>
        <p:spPr/>
        <p:txBody>
          <a:bodyPr/>
          <a:p>
            <a:endParaRPr lang="zh-CN" altLang="en-US"/>
          </a:p>
        </p:txBody>
      </p:sp>
      <p:sp>
        <p:nvSpPr>
          <p:cNvPr id="5" name="标题 4"/>
          <p:cNvSpPr>
            <a:spLocks noGrp="1"/>
          </p:cNvSpPr>
          <p:nvPr>
            <p:ph type="title"/>
          </p:nvPr>
        </p:nvSpPr>
        <p:spPr/>
        <p:txBody>
          <a:bodyPr/>
          <a:p>
            <a:r>
              <a:rPr lang="zh-CN" altLang="en-US" dirty="0">
                <a:sym typeface="+mn-ea"/>
              </a:rPr>
              <a:t>支撑金融医保图反欺诈检测场景</a:t>
            </a:r>
            <a:endParaRPr lang="zh-CN" altLang="en-US"/>
          </a:p>
        </p:txBody>
      </p:sp>
      <p:sp>
        <p:nvSpPr>
          <p:cNvPr id="2" name="日期占位符 1"/>
          <p:cNvSpPr>
            <a:spLocks noGrp="1"/>
          </p:cNvSpPr>
          <p:nvPr>
            <p:ph type="dt" sz="half" idx="10"/>
          </p:nvPr>
        </p:nvSpPr>
        <p:spPr/>
        <p:txBody>
          <a:bodyPr/>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p>
            <a:fld id="{716C8CFA-7F88-49B1-AA66-045BA62EBB54}" type="slidenum">
              <a:rPr lang="zh-CN" altLang="en-US" smtClean="0"/>
            </a:fld>
            <a:endParaRPr lang="zh-CN" altLang="en-US"/>
          </a:p>
        </p:txBody>
      </p:sp>
      <p:sp>
        <p:nvSpPr>
          <p:cNvPr id="6" name="文本框 5"/>
          <p:cNvSpPr txBox="1"/>
          <p:nvPr/>
        </p:nvSpPr>
        <p:spPr>
          <a:xfrm>
            <a:off x="3095956" y="1203757"/>
            <a:ext cx="7141595" cy="398780"/>
          </a:xfrm>
          <a:prstGeom prst="rect">
            <a:avLst/>
          </a:prstGeom>
          <a:solidFill>
            <a:schemeClr val="bg1">
              <a:lumMod val="85000"/>
            </a:schemeClr>
          </a:solidFill>
        </p:spPr>
        <p:txBody>
          <a:bodyPr wrap="square" rtlCol="0">
            <a:spAutoFit/>
          </a:bodyPr>
          <a:lstStyle/>
          <a:p>
            <a:pPr algn="ctr"/>
            <a:r>
              <a:rPr lang="zh-CN" altLang="en-US" sz="2000" b="1" dirty="0">
                <a:latin typeface="楷体" panose="02010609060101010101" charset="-122"/>
                <a:ea typeface="楷体" panose="02010609060101010101" charset="-122"/>
              </a:rPr>
              <a:t>应用于医保反欺诈场景，解决了关键路径定位速度慢的难点</a:t>
            </a:r>
            <a:endParaRPr lang="en-US" altLang="zh-CN" sz="2000" b="1" dirty="0">
              <a:latin typeface="楷体" panose="02010609060101010101" charset="-122"/>
              <a:ea typeface="楷体" panose="02010609060101010101" charset="-122"/>
            </a:endParaRPr>
          </a:p>
        </p:txBody>
      </p:sp>
      <p:sp>
        <p:nvSpPr>
          <p:cNvPr id="7" name="Content Placeholder 2"/>
          <p:cNvSpPr txBox="1"/>
          <p:nvPr/>
        </p:nvSpPr>
        <p:spPr>
          <a:xfrm>
            <a:off x="5701665" y="4731385"/>
            <a:ext cx="4536440" cy="148463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Wingdings" panose="05000000000000000000" pitchFamily="2" charset="2"/>
              <a:buChar char="n"/>
              <a:defRPr kumimoji="1" sz="3200">
                <a:solidFill>
                  <a:schemeClr val="tx1"/>
                </a:solidFill>
                <a:latin typeface="Arial" panose="020B0604020202020204" pitchFamily="34" charset="0"/>
                <a:ea typeface="华文中宋"/>
                <a:cs typeface="华文中宋"/>
              </a:defRPr>
            </a:lvl1pPr>
            <a:lvl2pPr marL="742950" indent="-285750" algn="l" rtl="0" eaLnBrk="0" fontAlgn="base" hangingPunct="0">
              <a:spcBef>
                <a:spcPct val="35000"/>
              </a:spcBef>
              <a:spcAft>
                <a:spcPct val="0"/>
              </a:spcAft>
              <a:buClr>
                <a:srgbClr val="CC6600"/>
              </a:buClr>
              <a:buSzPct val="80000"/>
              <a:buFont typeface="Wingdings" panose="05000000000000000000" pitchFamily="2" charset="2"/>
              <a:buChar char="l"/>
              <a:defRPr kumimoji="1" sz="2400">
                <a:solidFill>
                  <a:schemeClr val="tx1"/>
                </a:solidFill>
                <a:latin typeface="Arial" panose="020B0604020202020204" pitchFamily="34" charset="0"/>
                <a:ea typeface="华文中宋"/>
                <a:cs typeface="华文中宋"/>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428750" indent="-228600" algn="l" rtl="0" eaLnBrk="0" fontAlgn="base" hangingPunct="0">
              <a:spcBef>
                <a:spcPct val="35000"/>
              </a:spcBef>
              <a:spcAft>
                <a:spcPct val="0"/>
              </a:spcAft>
              <a:buClr>
                <a:srgbClr val="FFCC00"/>
              </a:buClr>
              <a:buSzPct val="75000"/>
              <a:buFont typeface="Wingdings" panose="05000000000000000000" pitchFamily="2" charset="2"/>
              <a:buChar char="u"/>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1771650" indent="-228600" algn="l" rtl="0" eaLnBrk="0" fontAlgn="base" hangingPunct="0">
              <a:spcBef>
                <a:spcPct val="35000"/>
              </a:spcBef>
              <a:spcAft>
                <a:spcPct val="0"/>
              </a:spcAft>
              <a:buClr>
                <a:srgbClr val="FF0066"/>
              </a:buClr>
              <a:buSzPct val="75000"/>
              <a:buFont typeface="Wingdings" panose="05000000000000000000" pitchFamily="2" charset="2"/>
              <a:buChar char="u"/>
              <a:defRPr kumimoji="1" lang="en-US" altLang="zh-CN" sz="2000" dirty="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a:lnSpc>
                <a:spcPct val="90000"/>
              </a:lnSpc>
              <a:spcBef>
                <a:spcPts val="0"/>
              </a:spcBef>
              <a:spcAft>
                <a:spcPts val="900"/>
              </a:spcAft>
              <a:buClrTx/>
              <a:buSzPct val="75000"/>
              <a:buFont typeface="Wingdings" panose="05000000000000000000" pitchFamily="2" charset="2"/>
              <a:buChar char="p"/>
            </a:pPr>
            <a:r>
              <a:rPr lang="zh-CN" altLang="en-US"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生产环境验证了有效性</a:t>
            </a:r>
            <a:r>
              <a:rPr lang="zh-CN" altLang="en-US" sz="1800" b="1" kern="100" dirty="0">
                <a:latin typeface="Times New Roman" panose="02020603050405020304" pitchFamily="18" charset="0"/>
                <a:ea typeface="宋体" panose="02010600030101010101" pitchFamily="2" charset="-122"/>
                <a:cs typeface="Times New Roman" panose="02020603050405020304" pitchFamily="18" charset="0"/>
              </a:rPr>
              <a:t>，已部署使用</a:t>
            </a:r>
            <a:endParaRPr lang="en-US" altLang="zh-CN" sz="1800" b="1"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spcBef>
                <a:spcPts val="0"/>
              </a:spcBef>
              <a:spcAft>
                <a:spcPts val="900"/>
              </a:spcAft>
              <a:buClrTx/>
              <a:buSzPct val="75000"/>
              <a:buFont typeface="Wingdings" panose="05000000000000000000" pitchFamily="2" charset="2"/>
              <a:buChar char="p"/>
            </a:pPr>
            <a:r>
              <a:rPr lang="zh-CN" altLang="zh-CN" sz="1800" b="1" kern="100" dirty="0">
                <a:latin typeface="Times New Roman" panose="02020603050405020304" pitchFamily="18" charset="0"/>
                <a:ea typeface="宋体" panose="02010600030101010101" pitchFamily="2" charset="-122"/>
                <a:cs typeface="Times New Roman" panose="02020603050405020304" pitchFamily="18" charset="0"/>
              </a:rPr>
              <a:t>推理出有欺诈嫌疑患者</a:t>
            </a:r>
            <a:r>
              <a:rPr lang="en-US"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5503</a:t>
            </a:r>
            <a:r>
              <a:rPr lang="zh-CN"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人</a:t>
            </a:r>
            <a:endParaRPr lang="en-US"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spcBef>
                <a:spcPts val="0"/>
              </a:spcBef>
              <a:spcAft>
                <a:spcPts val="900"/>
              </a:spcAft>
              <a:buClrTx/>
              <a:buSzPct val="75000"/>
              <a:buFont typeface="Wingdings" panose="05000000000000000000" pitchFamily="2" charset="2"/>
              <a:buChar char="p"/>
            </a:pPr>
            <a:r>
              <a:rPr lang="zh-CN" altLang="zh-CN" sz="1800" b="1" kern="100" dirty="0">
                <a:latin typeface="Times New Roman" panose="02020603050405020304" pitchFamily="18" charset="0"/>
                <a:ea typeface="宋体" panose="02010600030101010101" pitchFamily="2" charset="-122"/>
                <a:cs typeface="Times New Roman" panose="02020603050405020304" pitchFamily="18" charset="0"/>
              </a:rPr>
              <a:t>关联有嫌疑医生</a:t>
            </a:r>
            <a:r>
              <a:rPr lang="en-US"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231</a:t>
            </a:r>
            <a:r>
              <a:rPr lang="zh-CN"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人</a:t>
            </a:r>
            <a:endParaRPr lang="en-US" altLang="zh-CN" sz="1800"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spcBef>
                <a:spcPts val="0"/>
              </a:spcBef>
              <a:spcAft>
                <a:spcPts val="900"/>
              </a:spcAft>
              <a:buClrTx/>
              <a:buSzPct val="75000"/>
              <a:buFont typeface="Wingdings" panose="05000000000000000000" pitchFamily="2" charset="2"/>
              <a:buChar char="p"/>
            </a:pPr>
            <a:r>
              <a:rPr lang="zh-CN" altLang="en-US" sz="1800" b="1" kern="0" dirty="0">
                <a:latin typeface="Times New Roman" panose="02020603050405020304" pitchFamily="18" charset="0"/>
                <a:ea typeface="宋体" panose="02010600030101010101" pitchFamily="2" charset="-122"/>
                <a:cs typeface="Times New Roman" panose="02020603050405020304" pitchFamily="18" charset="0"/>
              </a:rPr>
              <a:t>高层次综合工具被评价为“</a:t>
            </a:r>
            <a:r>
              <a:rPr lang="zh-CN" altLang="en-US" sz="1800" b="1" kern="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具有很强的落地价值</a:t>
            </a:r>
            <a:r>
              <a:rPr lang="zh-CN" altLang="en-US" sz="1800" b="1" kern="0" dirty="0">
                <a:latin typeface="微软雅黑" panose="020B0503020204020204" charset="-122"/>
                <a:ea typeface="微软雅黑" panose="020B0503020204020204" charset="-122"/>
              </a:rPr>
              <a:t>”</a:t>
            </a:r>
            <a:endParaRPr lang="en-US" altLang="zh-CN" sz="1800" b="1" kern="0" dirty="0">
              <a:latin typeface="微软雅黑" panose="020B0503020204020204" charset="-122"/>
              <a:ea typeface="微软雅黑" panose="020B0503020204020204" charset="-122"/>
            </a:endParaRPr>
          </a:p>
        </p:txBody>
      </p:sp>
      <p:pic>
        <p:nvPicPr>
          <p:cNvPr id="8" name="Picture 2" descr="平安科技- 百格活动"/>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1544165" y="1195901"/>
            <a:ext cx="1394406" cy="446069"/>
          </a:xfrm>
          <a:prstGeom prst="rect">
            <a:avLst/>
          </a:prstGeom>
          <a:noFill/>
          <a:extLst>
            <a:ext uri="{909E8E84-426E-40DD-AFC4-6F175D3DCCD1}">
              <a14:hiddenFill xmlns:a14="http://schemas.microsoft.com/office/drawing/2010/main">
                <a:solidFill>
                  <a:srgbClr val="FFFFFF"/>
                </a:solidFill>
              </a14:hiddenFill>
            </a:ext>
          </a:extLst>
        </p:spPr>
      </p:pic>
      <p:sp>
        <p:nvSpPr>
          <p:cNvPr id="9" name="ColumnHeader"/>
          <p:cNvSpPr>
            <a:spLocks noChangeArrowheads="1"/>
          </p:cNvSpPr>
          <p:nvPr/>
        </p:nvSpPr>
        <p:spPr bwMode="gray">
          <a:xfrm>
            <a:off x="1687934" y="1660991"/>
            <a:ext cx="3046412" cy="492125"/>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accent1"/>
            </a:outerShdw>
          </a:effectLst>
        </p:spPr>
        <p:txBody>
          <a:bodyPr tIns="91440" bIns="91440" anchor="b">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a:lstStyle>
          <a:p>
            <a:pPr algn="ctr">
              <a:defRPr/>
            </a:pPr>
            <a:r>
              <a:rPr lang="zh-CN" altLang="en-US" sz="2000" b="1" dirty="0">
                <a:solidFill>
                  <a:srgbClr val="000000"/>
                </a:solidFill>
                <a:latin typeface="微软雅黑" panose="020B0503020204020204" charset="-122"/>
                <a:ea typeface="微软雅黑" panose="020B0503020204020204" charset="-122"/>
                <a:cs typeface="+mn-ea"/>
                <a:sym typeface="+mn-lt"/>
              </a:rPr>
              <a:t>医保拓扑图</a:t>
            </a:r>
            <a:endParaRPr lang="zh-CN" altLang="en-US" sz="2000" b="1" dirty="0">
              <a:solidFill>
                <a:srgbClr val="000000"/>
              </a:solidFill>
              <a:latin typeface="微软雅黑" panose="020B0503020204020204" charset="-122"/>
              <a:ea typeface="微软雅黑" panose="020B0503020204020204" charset="-122"/>
              <a:cs typeface="+mn-ea"/>
              <a:sym typeface="+mn-lt"/>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3889" y="2210681"/>
            <a:ext cx="3429000" cy="195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
          <p:cNvSpPr txBox="1"/>
          <p:nvPr/>
        </p:nvSpPr>
        <p:spPr>
          <a:xfrm>
            <a:off x="1544613" y="2990333"/>
            <a:ext cx="3367552" cy="646331"/>
          </a:xfrm>
          <a:prstGeom prst="rect">
            <a:avLst/>
          </a:prstGeom>
          <a:solidFill>
            <a:srgbClr val="CCF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b="1">
                <a:solidFill>
                  <a:schemeClr val="tx1"/>
                </a:solidFill>
                <a:latin typeface="微软雅黑" panose="020B0503020204020204" charset="-122"/>
                <a:ea typeface="微软雅黑" panose="020B0503020204020204"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ctr"/>
            <a:r>
              <a:rPr lang="zh-CN" altLang="en-US" dirty="0">
                <a:latin typeface="Times New Roman" panose="02020603050405020304" pitchFamily="18" charset="0"/>
                <a:ea typeface="宋体" panose="02010600030101010101" pitchFamily="2" charset="-122"/>
              </a:rPr>
              <a:t>常规规模：</a:t>
            </a:r>
            <a:r>
              <a:rPr lang="en-US" altLang="zh-CN" kern="100" dirty="0">
                <a:latin typeface="Times New Roman" panose="02020603050405020304" pitchFamily="18" charset="0"/>
                <a:ea typeface="宋体" panose="02010600030101010101" pitchFamily="2" charset="-122"/>
              </a:rPr>
              <a:t>50113</a:t>
            </a:r>
            <a:r>
              <a:rPr lang="zh-CN" altLang="en-US" kern="100" dirty="0">
                <a:latin typeface="Times New Roman" panose="02020603050405020304" pitchFamily="18" charset="0"/>
                <a:ea typeface="宋体" panose="02010600030101010101" pitchFamily="2" charset="-122"/>
              </a:rPr>
              <a:t>个患者，</a:t>
            </a:r>
            <a:r>
              <a:rPr lang="en-US" altLang="zh-CN" kern="100" dirty="0">
                <a:latin typeface="Times New Roman" panose="02020603050405020304" pitchFamily="18" charset="0"/>
                <a:ea typeface="宋体" panose="02010600030101010101" pitchFamily="2" charset="-122"/>
              </a:rPr>
              <a:t>150</a:t>
            </a:r>
            <a:r>
              <a:rPr lang="zh-CN" altLang="en-US" kern="100" dirty="0">
                <a:latin typeface="Times New Roman" panose="02020603050405020304" pitchFamily="18" charset="0"/>
                <a:ea typeface="宋体" panose="02010600030101010101" pitchFamily="2" charset="-122"/>
              </a:rPr>
              <a:t>人左右的医生，</a:t>
            </a:r>
            <a:r>
              <a:rPr lang="en-US" altLang="zh-CN" kern="100" dirty="0">
                <a:latin typeface="Times New Roman" panose="02020603050405020304" pitchFamily="18" charset="0"/>
                <a:ea typeface="宋体" panose="02010600030101010101" pitchFamily="2" charset="-122"/>
              </a:rPr>
              <a:t>49</a:t>
            </a:r>
            <a:r>
              <a:rPr lang="zh-CN" altLang="en-US" kern="100" dirty="0">
                <a:latin typeface="Times New Roman" panose="02020603050405020304" pitchFamily="18" charset="0"/>
                <a:ea typeface="宋体" panose="02010600030101010101" pitchFamily="2" charset="-122"/>
              </a:rPr>
              <a:t>个科室</a:t>
            </a:r>
            <a:endParaRPr lang="en-US" altLang="zh-CN" kern="100" dirty="0">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780" y="4261472"/>
            <a:ext cx="3488522" cy="210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4"/>
          <a:stretch>
            <a:fillRect/>
          </a:stretch>
        </p:blipFill>
        <p:spPr>
          <a:xfrm>
            <a:off x="5701397" y="1777818"/>
            <a:ext cx="2266636" cy="2954110"/>
          </a:xfrm>
          <a:prstGeom prst="rect">
            <a:avLst/>
          </a:prstGeom>
          <a:ln>
            <a:solidFill>
              <a:schemeClr val="tx1"/>
            </a:solidFill>
          </a:ln>
        </p:spPr>
      </p:pic>
      <p:pic>
        <p:nvPicPr>
          <p:cNvPr id="14" name="图片 13"/>
          <p:cNvPicPr>
            <a:picLocks noChangeAspect="1"/>
          </p:cNvPicPr>
          <p:nvPr/>
        </p:nvPicPr>
        <p:blipFill>
          <a:blip r:embed="rId5"/>
          <a:stretch>
            <a:fillRect/>
          </a:stretch>
        </p:blipFill>
        <p:spPr>
          <a:xfrm>
            <a:off x="8036451" y="1766876"/>
            <a:ext cx="2201100" cy="2954110"/>
          </a:xfrm>
          <a:prstGeom prst="rect">
            <a:avLst/>
          </a:prstGeom>
          <a:ln>
            <a:solidFill>
              <a:schemeClr val="tx1"/>
            </a:solidFill>
          </a:ln>
        </p:spPr>
      </p:pic>
      <p:sp>
        <p:nvSpPr>
          <p:cNvPr id="15" name="文本框 2"/>
          <p:cNvSpPr txBox="1"/>
          <p:nvPr/>
        </p:nvSpPr>
        <p:spPr>
          <a:xfrm>
            <a:off x="1881081" y="4923647"/>
            <a:ext cx="2900094" cy="646331"/>
          </a:xfrm>
          <a:prstGeom prst="rect">
            <a:avLst/>
          </a:prstGeom>
          <a:solidFill>
            <a:srgbClr val="CCF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b="1">
                <a:solidFill>
                  <a:schemeClr val="tx1"/>
                </a:solidFill>
                <a:latin typeface="微软雅黑" panose="020B0503020204020204" charset="-122"/>
                <a:ea typeface="微软雅黑" panose="020B0503020204020204" charset="-122"/>
                <a:cs typeface="Times New Roman" panose="02020603050405020304" pitchFamily="18"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ctr">
              <a:lnSpc>
                <a:spcPct val="110000"/>
              </a:lnSpc>
              <a:spcBef>
                <a:spcPts val="0"/>
              </a:spcBef>
              <a:buClrTx/>
              <a:buSzPct val="75000"/>
            </a:pPr>
            <a:r>
              <a:rPr lang="zh-CN" altLang="en-US" kern="0" dirty="0">
                <a:latin typeface="Times New Roman" panose="02020603050405020304" pitchFamily="18" charset="0"/>
                <a:ea typeface="宋体" panose="02010600030101010101" pitchFamily="2" charset="-122"/>
              </a:rPr>
              <a:t>挖掘时效性</a:t>
            </a:r>
            <a:r>
              <a:rPr lang="zh-CN" altLang="en-US" kern="0" dirty="0">
                <a:solidFill>
                  <a:srgbClr val="C00000"/>
                </a:solidFill>
                <a:latin typeface="Times New Roman" panose="02020603050405020304" pitchFamily="18" charset="0"/>
                <a:ea typeface="宋体" panose="02010600030101010101" pitchFamily="2" charset="-122"/>
              </a:rPr>
              <a:t>从数小时降低至分钟级，加速</a:t>
            </a:r>
            <a:r>
              <a:rPr lang="en-US" altLang="zh-CN" kern="0" dirty="0">
                <a:solidFill>
                  <a:srgbClr val="C00000"/>
                </a:solidFill>
                <a:latin typeface="Times New Roman" panose="02020603050405020304" pitchFamily="18" charset="0"/>
                <a:ea typeface="宋体" panose="02010600030101010101" pitchFamily="2" charset="-122"/>
              </a:rPr>
              <a:t>340</a:t>
            </a:r>
            <a:r>
              <a:rPr lang="zh-CN" altLang="en-US" kern="0" dirty="0">
                <a:solidFill>
                  <a:srgbClr val="C00000"/>
                </a:solidFill>
                <a:latin typeface="Times New Roman" panose="02020603050405020304" pitchFamily="18" charset="0"/>
                <a:ea typeface="宋体" panose="02010600030101010101" pitchFamily="2" charset="-122"/>
              </a:rPr>
              <a:t>倍</a:t>
            </a:r>
            <a:endParaRPr lang="en-US" altLang="zh-CN" kern="0" dirty="0">
              <a:solidFill>
                <a:srgbClr val="C00000"/>
              </a:solidFill>
              <a:latin typeface="Times New Roman" panose="02020603050405020304" pitchFamily="18" charset="0"/>
              <a:ea typeface="宋体" panose="02010600030101010101" pitchFamily="2" charset="-122"/>
            </a:endParaRPr>
          </a:p>
        </p:txBody>
      </p:sp>
      <p:cxnSp>
        <p:nvCxnSpPr>
          <p:cNvPr id="16" name="直接连接符 15"/>
          <p:cNvCxnSpPr/>
          <p:nvPr/>
        </p:nvCxnSpPr>
        <p:spPr bwMode="auto">
          <a:xfrm>
            <a:off x="9715783" y="2757032"/>
            <a:ext cx="216024"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7" name="直接连接符 16"/>
          <p:cNvCxnSpPr/>
          <p:nvPr/>
        </p:nvCxnSpPr>
        <p:spPr bwMode="auto">
          <a:xfrm>
            <a:off x="8169370" y="2913185"/>
            <a:ext cx="396672"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1B99F44-D88B-4372-8D36-67402455DAA2}"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2" name="文本框 1"/>
          <p:cNvSpPr txBox="1"/>
          <p:nvPr/>
        </p:nvSpPr>
        <p:spPr>
          <a:xfrm>
            <a:off x="284009" y="601079"/>
            <a:ext cx="5103780" cy="523220"/>
          </a:xfrm>
          <a:prstGeom prst="rect">
            <a:avLst/>
          </a:prstGeom>
          <a:noFill/>
        </p:spPr>
        <p:txBody>
          <a:bodyPr wrap="square">
            <a:spAutoFit/>
          </a:bodyPr>
          <a:lstStyle/>
          <a:p>
            <a:r>
              <a:rPr lang="zh-CN" altLang="en-US" sz="2800" b="1">
                <a:latin typeface="+mj-ea"/>
                <a:ea typeface="+mj-ea"/>
                <a:cs typeface="Times New Roman" panose="02020603050405020304" pitchFamily="18" charset="0"/>
              </a:rPr>
              <a:t>金融市场指标</a:t>
            </a:r>
            <a:endParaRPr lang="en-US" altLang="zh-CN">
              <a:solidFill>
                <a:prstClr val="black"/>
              </a:solidFill>
              <a:latin typeface="+mj-ea"/>
              <a:ea typeface="+mj-ea"/>
            </a:endParaRPr>
          </a:p>
        </p:txBody>
      </p:sp>
      <p:graphicFrame>
        <p:nvGraphicFramePr>
          <p:cNvPr id="3" name="图示 2"/>
          <p:cNvGraphicFramePr/>
          <p:nvPr/>
        </p:nvGraphicFramePr>
        <p:xfrm>
          <a:off x="-453307" y="1088440"/>
          <a:ext cx="5939708" cy="524702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0079" b="7114"/>
          <a:stretch>
            <a:fillRect/>
          </a:stretch>
        </p:blipFill>
        <p:spPr bwMode="auto">
          <a:xfrm>
            <a:off x="4393894" y="583149"/>
            <a:ext cx="2812676" cy="1863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焦点：全球央行官员请求政府帮助 协力货币政策发挥作用"/>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2213" y="4364501"/>
            <a:ext cx="3094462" cy="20616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中小企业现金缓冲日"/>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6675" y="800978"/>
            <a:ext cx="4300957" cy="33684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opolitical Risks and Investment Opportunities for Long Term Funds Chart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9023" y="2414406"/>
            <a:ext cx="3164105" cy="18632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9935" y="4259034"/>
            <a:ext cx="3974864" cy="21497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40854409-D73A-4463-ADA0-864E4FC20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pic>
        <p:nvPicPr>
          <p:cNvPr id="6" name="文本框 1"/>
          <p:cNvPicPr>
            <a:picLocks noGrp="1"/>
          </p:cNvPicPr>
          <p:nvPr>
            <p:ph sz="half" idx="1"/>
          </p:nvPr>
        </p:nvPicPr>
        <p:blipFill rotWithShape="1">
          <a:blip r:embed="rId1"/>
          <a:srcRect r="372" b="49176"/>
          <a:stretch>
            <a:fillRect/>
          </a:stretch>
        </p:blipFill>
        <p:spPr>
          <a:xfrm>
            <a:off x="3862086" y="2912635"/>
            <a:ext cx="5046525" cy="79928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1B99F44-D88B-4372-8D36-67402455DAA2}"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2" name="文本框 1"/>
          <p:cNvSpPr txBox="1"/>
          <p:nvPr/>
        </p:nvSpPr>
        <p:spPr>
          <a:xfrm>
            <a:off x="284009" y="601079"/>
            <a:ext cx="5103780" cy="523220"/>
          </a:xfrm>
          <a:prstGeom prst="rect">
            <a:avLst/>
          </a:prstGeom>
          <a:noFill/>
        </p:spPr>
        <p:txBody>
          <a:bodyPr wrap="square">
            <a:spAutoFit/>
          </a:bodyPr>
          <a:lstStyle/>
          <a:p>
            <a:r>
              <a:rPr lang="zh-CN" altLang="en-US" sz="2800" b="1">
                <a:latin typeface="+mj-ea"/>
                <a:ea typeface="+mj-ea"/>
                <a:cs typeface="Times New Roman" panose="02020603050405020304" pitchFamily="18" charset="0"/>
              </a:rPr>
              <a:t>底层逻辑与模型</a:t>
            </a:r>
            <a:endParaRPr lang="en-US" altLang="zh-CN">
              <a:solidFill>
                <a:prstClr val="black"/>
              </a:solidFill>
              <a:latin typeface="+mj-ea"/>
              <a:ea typeface="+mj-ea"/>
            </a:endParaRPr>
          </a:p>
        </p:txBody>
      </p:sp>
      <p:graphicFrame>
        <p:nvGraphicFramePr>
          <p:cNvPr id="6" name="图示 5"/>
          <p:cNvGraphicFramePr/>
          <p:nvPr/>
        </p:nvGraphicFramePr>
        <p:xfrm>
          <a:off x="2363694" y="1242390"/>
          <a:ext cx="7488517" cy="341555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箭头: 左右 10"/>
          <p:cNvSpPr/>
          <p:nvPr/>
        </p:nvSpPr>
        <p:spPr>
          <a:xfrm>
            <a:off x="1694331" y="4619904"/>
            <a:ext cx="9036422" cy="656697"/>
          </a:xfrm>
          <a:prstGeom prst="leftRightArrow">
            <a:avLst/>
          </a:prstGeom>
          <a:solidFill>
            <a:srgbClr val="CCCFD7"/>
          </a:solidFill>
          <a:ln>
            <a:solidFill>
              <a:srgbClr val="CCCFD7"/>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流程图: 可选过程 18"/>
          <p:cNvSpPr/>
          <p:nvPr/>
        </p:nvSpPr>
        <p:spPr>
          <a:xfrm>
            <a:off x="2809004" y="5316773"/>
            <a:ext cx="1326777" cy="104516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关系模型影响程度</a:t>
            </a:r>
            <a:endParaRPr lang="zh-CN" altLang="en-US"/>
          </a:p>
        </p:txBody>
      </p:sp>
      <p:sp>
        <p:nvSpPr>
          <p:cNvPr id="20" name="流程图: 可选过程 19"/>
          <p:cNvSpPr/>
          <p:nvPr/>
        </p:nvSpPr>
        <p:spPr>
          <a:xfrm>
            <a:off x="4557122" y="5316773"/>
            <a:ext cx="1326777" cy="104516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网络关系</a:t>
            </a:r>
            <a:endParaRPr lang="en-US" altLang="zh-CN"/>
          </a:p>
          <a:p>
            <a:pPr algn="ctr"/>
            <a:r>
              <a:rPr lang="zh-CN" altLang="en-US"/>
              <a:t>舆论走向</a:t>
            </a:r>
            <a:endParaRPr lang="zh-CN" altLang="en-US"/>
          </a:p>
        </p:txBody>
      </p:sp>
      <p:sp>
        <p:nvSpPr>
          <p:cNvPr id="21" name="流程图: 可选过程 20"/>
          <p:cNvSpPr/>
          <p:nvPr/>
        </p:nvSpPr>
        <p:spPr>
          <a:xfrm>
            <a:off x="6308101" y="5316772"/>
            <a:ext cx="1326777" cy="104516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情感分析</a:t>
            </a:r>
            <a:endParaRPr lang="en-US" altLang="zh-CN"/>
          </a:p>
          <a:p>
            <a:pPr algn="ctr"/>
            <a:r>
              <a:rPr lang="zh-CN" altLang="en-US"/>
              <a:t>策略优化</a:t>
            </a:r>
            <a:endParaRPr lang="zh-CN" altLang="en-US"/>
          </a:p>
        </p:txBody>
      </p:sp>
      <p:sp>
        <p:nvSpPr>
          <p:cNvPr id="22" name="流程图: 可选过程 21"/>
          <p:cNvSpPr/>
          <p:nvPr/>
        </p:nvSpPr>
        <p:spPr>
          <a:xfrm>
            <a:off x="8134040" y="5316772"/>
            <a:ext cx="1326777" cy="104516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股价走势</a:t>
            </a:r>
            <a:endParaRPr lang="en-US" altLang="zh-CN"/>
          </a:p>
          <a:p>
            <a:pPr algn="ctr"/>
            <a:r>
              <a:rPr lang="zh-CN" altLang="en-US"/>
              <a:t>风险管理</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1B99F44-D88B-4372-8D36-67402455DAA2}" type="datetime1">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16C8CFA-7F88-49B1-AA66-045BA62EBB54}" type="slidenum">
              <a:rPr kumimoji="0" lang="zh-CN" altLang="en-US" sz="9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rPr>
            </a:fld>
            <a:endParaRPr kumimoji="0" lang="zh-CN" altLang="en-US" sz="9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Arial" panose="020B0604020202020204" pitchFamily="34" charset="0"/>
            </a:endParaRPr>
          </a:p>
        </p:txBody>
      </p:sp>
      <p:pic>
        <p:nvPicPr>
          <p:cNvPr id="2" name="TradingView">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147537" y="539012"/>
            <a:ext cx="3596227" cy="2022878"/>
          </a:xfrm>
          <a:prstGeom prst="rect">
            <a:avLst/>
          </a:prstGeom>
          <a:ln>
            <a:noFill/>
          </a:ln>
          <a:effectLst>
            <a:softEdge rad="112500"/>
          </a:effectLst>
        </p:spPr>
      </p:pic>
      <p:pic>
        <p:nvPicPr>
          <p:cNvPr id="3" name="TradingView1">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8158382" y="2452031"/>
            <a:ext cx="3596400" cy="2245476"/>
          </a:xfrm>
          <a:prstGeom prst="rect">
            <a:avLst/>
          </a:prstGeom>
          <a:ln>
            <a:noFill/>
          </a:ln>
          <a:effectLst>
            <a:softEdge rad="112500"/>
          </a:effectLst>
        </p:spPr>
      </p:pic>
      <p:sp>
        <p:nvSpPr>
          <p:cNvPr id="10" name="文本框 9"/>
          <p:cNvSpPr txBox="1"/>
          <p:nvPr/>
        </p:nvSpPr>
        <p:spPr>
          <a:xfrm rot="20808653">
            <a:off x="8849216" y="2199386"/>
            <a:ext cx="219286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normalizeH="0" baseline="0" noProof="0">
                <a:solidFill>
                  <a:schemeClr val="accent5"/>
                </a:solidFill>
                <a:effectLst>
                  <a:outerShdw blurRad="38100" dist="19050" dir="2700000" algn="tl" rotWithShape="0">
                    <a:schemeClr val="dk1">
                      <a:lumMod val="50000"/>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TradingView</a:t>
            </a:r>
            <a:endParaRPr kumimoji="0" lang="en-US" altLang="zh-CN" sz="2800" b="1" i="0" u="none" strike="noStrike" kern="1200" cap="none" spc="0" normalizeH="0" baseline="0" noProof="0">
              <a:ln>
                <a:noFill/>
              </a:ln>
              <a:solidFill>
                <a:schemeClr val="accent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284009" y="601079"/>
            <a:ext cx="51037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mj-ea"/>
                <a:ea typeface="+mj-ea"/>
                <a:cs typeface="Times New Roman" panose="02020603050405020304" pitchFamily="18" charset="0"/>
              </a:rPr>
              <a:t>技术类分析工具</a:t>
            </a:r>
            <a:endParaRPr kumimoji="0" lang="en-US" altLang="zh-CN" sz="2800" b="1" i="0" u="none" strike="noStrike" kern="1200" cap="none" spc="0" normalizeH="0" baseline="0" noProof="0">
              <a:ln>
                <a:noFill/>
              </a:ln>
              <a:solidFill>
                <a:prstClr val="black"/>
              </a:solidFill>
              <a:effectLst/>
              <a:uLnTx/>
              <a:uFillTx/>
              <a:latin typeface="+mj-ea"/>
              <a:ea typeface="+mj-ea"/>
              <a:cs typeface="Times New Roman" panose="02020603050405020304" pitchFamily="18" charset="0"/>
            </a:endParaRPr>
          </a:p>
        </p:txBody>
      </p:sp>
      <p:graphicFrame>
        <p:nvGraphicFramePr>
          <p:cNvPr id="7" name="图示 6"/>
          <p:cNvGraphicFramePr/>
          <p:nvPr/>
        </p:nvGraphicFramePr>
        <p:xfrm>
          <a:off x="884194" y="1868234"/>
          <a:ext cx="6024284" cy="44845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标注: 线形(无边框) 13"/>
          <p:cNvSpPr/>
          <p:nvPr/>
        </p:nvSpPr>
        <p:spPr>
          <a:xfrm>
            <a:off x="5194030" y="1452802"/>
            <a:ext cx="2191235" cy="627007"/>
          </a:xfrm>
          <a:prstGeom prst="callout1">
            <a:avLst>
              <a:gd name="adj1" fmla="val 45915"/>
              <a:gd name="adj2" fmla="val -560"/>
              <a:gd name="adj3" fmla="val 112500"/>
              <a:gd name="adj4" fmla="val -3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a:ln>
                  <a:noFill/>
                </a:ln>
                <a:solidFill>
                  <a:schemeClr val="tx1"/>
                </a:solidFill>
                <a:effectLst/>
                <a:uLnTx/>
                <a:uFillTx/>
                <a:latin typeface="Calibri" panose="020F0502020204030204"/>
                <a:ea typeface="宋体" panose="02010600030101010101" pitchFamily="2" charset="-122"/>
                <a:cs typeface="+mn-cs"/>
              </a:rPr>
              <a:t>股票、外汇、加密货币、期货</a:t>
            </a:r>
            <a:endParaRPr lang="zh-CN" altLang="en-US" b="1">
              <a:solidFill>
                <a:schemeClr val="tx1"/>
              </a:solidFill>
            </a:endParaRPr>
          </a:p>
        </p:txBody>
      </p:sp>
      <p:cxnSp>
        <p:nvCxnSpPr>
          <p:cNvPr id="22" name="直接连接符 21"/>
          <p:cNvCxnSpPr/>
          <p:nvPr/>
        </p:nvCxnSpPr>
        <p:spPr>
          <a:xfrm>
            <a:off x="5716395" y="3375617"/>
            <a:ext cx="505114" cy="308877"/>
          </a:xfrm>
          <a:prstGeom prst="line">
            <a:avLst/>
          </a:prstGeom>
        </p:spPr>
        <p:style>
          <a:lnRef idx="2">
            <a:schemeClr val="accent1">
              <a:shade val="15000"/>
            </a:schemeClr>
          </a:lnRef>
          <a:fillRef idx="1">
            <a:schemeClr val="accent1"/>
          </a:fillRef>
          <a:effectRef idx="0">
            <a:schemeClr val="accent1"/>
          </a:effectRef>
          <a:fontRef idx="minor">
            <a:schemeClr val="lt1"/>
          </a:fontRef>
        </p:style>
      </p:cxnSp>
      <p:sp>
        <p:nvSpPr>
          <p:cNvPr id="23" name="矩形 22"/>
          <p:cNvSpPr/>
          <p:nvPr/>
        </p:nvSpPr>
        <p:spPr>
          <a:xfrm>
            <a:off x="6242982" y="3429000"/>
            <a:ext cx="1807780" cy="555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技术指标，图表类型</a:t>
            </a:r>
            <a:endParaRPr lang="zh-CN" altLang="en-US" b="1">
              <a:solidFill>
                <a:schemeClr val="tx1"/>
              </a:solidFill>
              <a:latin typeface="Calibri" panose="020F0502020204030204"/>
              <a:ea typeface="宋体" panose="02010600030101010101" pitchFamily="2" charset="-122"/>
            </a:endParaRPr>
          </a:p>
        </p:txBody>
      </p:sp>
      <p:sp>
        <p:nvSpPr>
          <p:cNvPr id="25" name="文本框 24"/>
          <p:cNvSpPr txBox="1"/>
          <p:nvPr/>
        </p:nvSpPr>
        <p:spPr>
          <a:xfrm>
            <a:off x="884194" y="1157983"/>
            <a:ext cx="3369365" cy="461665"/>
          </a:xfrm>
          <a:prstGeom prst="rect">
            <a:avLst/>
          </a:prstGeom>
          <a:noFill/>
        </p:spPr>
        <p:txBody>
          <a:bodyPr wrap="square">
            <a:spAutoFit/>
          </a:bodyPr>
          <a:lstStyle/>
          <a:p>
            <a:pPr lvl="0"/>
            <a:r>
              <a:rPr lang="zh-CN" altLang="en-US" sz="2400" b="1">
                <a:solidFill>
                  <a:schemeClr val="accent1"/>
                </a:solidFill>
                <a:latin typeface="+mj-ea"/>
                <a:ea typeface="+mj-ea"/>
              </a:rPr>
              <a:t>市场环境，公司状况</a:t>
            </a:r>
            <a:endParaRPr lang="zh-CN" altLang="en-US" sz="2400"/>
          </a:p>
        </p:txBody>
      </p:sp>
      <p:pic>
        <p:nvPicPr>
          <p:cNvPr id="26" name="Bloombery">
            <a:hlinkClick r:id="" action="ppaction://media"/>
          </p:cNvPr>
          <p:cNvPicPr>
            <a:picLocks noChangeAspect="1"/>
          </p:cNvPicPr>
          <p:nvPr>
            <a:videoFile r:link="rId12"/>
            <p:extLst>
              <p:ext uri="{DAA4B4D4-6D71-4841-9C94-3DE7FCFB9230}">
                <p14:media xmlns:p14="http://schemas.microsoft.com/office/powerpoint/2010/main" r:embed="rId13"/>
              </p:ext>
            </p:extLst>
          </p:nvPr>
        </p:nvPicPr>
        <p:blipFill>
          <a:blip r:embed="rId14"/>
          <a:stretch>
            <a:fillRect/>
          </a:stretch>
        </p:blipFill>
        <p:spPr>
          <a:xfrm>
            <a:off x="7836421" y="4547115"/>
            <a:ext cx="4179600" cy="2058296"/>
          </a:xfrm>
          <a:prstGeom prst="rect">
            <a:avLst/>
          </a:prstGeom>
          <a:ln>
            <a:noFill/>
          </a:ln>
          <a:effectLst>
            <a:softEdge rad="112500"/>
          </a:effectLst>
        </p:spPr>
      </p:pic>
      <p:sp>
        <p:nvSpPr>
          <p:cNvPr id="27" name="文本框 26"/>
          <p:cNvSpPr txBox="1"/>
          <p:nvPr/>
        </p:nvSpPr>
        <p:spPr>
          <a:xfrm>
            <a:off x="8309593" y="4641054"/>
            <a:ext cx="33836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normalizeH="0" baseline="0" noProof="0">
                <a:solidFill>
                  <a:schemeClr val="accent5"/>
                </a:solidFill>
                <a:effectLst>
                  <a:outerShdw blurRad="38100" dist="19050" dir="2700000" algn="tl" rotWithShape="0">
                    <a:schemeClr val="dk1">
                      <a:lumMod val="50000"/>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Bloomberg Terminal</a:t>
            </a:r>
            <a:endParaRPr kumimoji="0" lang="en-US" altLang="zh-CN" sz="2800" b="1" i="0" u="none" strike="noStrike" kern="1200" cap="none" spc="0" normalizeH="0" baseline="0" noProof="0">
              <a:ln>
                <a:noFill/>
              </a:ln>
              <a:solidFill>
                <a:schemeClr val="accent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 name="直接连接符 28"/>
          <p:cNvCxnSpPr/>
          <p:nvPr/>
        </p:nvCxnSpPr>
        <p:spPr>
          <a:xfrm>
            <a:off x="1604683" y="2383176"/>
            <a:ext cx="403412" cy="497006"/>
          </a:xfrm>
          <a:prstGeom prst="line">
            <a:avLst/>
          </a:prstGeom>
        </p:spPr>
        <p:style>
          <a:lnRef idx="2">
            <a:schemeClr val="accent1">
              <a:shade val="15000"/>
            </a:schemeClr>
          </a:lnRef>
          <a:fillRef idx="1">
            <a:schemeClr val="accent1"/>
          </a:fillRef>
          <a:effectRef idx="0">
            <a:schemeClr val="accent1"/>
          </a:effectRef>
          <a:fontRef idx="minor">
            <a:schemeClr val="lt1"/>
          </a:fontRef>
        </p:style>
      </p:cxnSp>
      <p:sp>
        <p:nvSpPr>
          <p:cNvPr id="31" name="矩形 30"/>
          <p:cNvSpPr/>
          <p:nvPr/>
        </p:nvSpPr>
        <p:spPr>
          <a:xfrm>
            <a:off x="213283" y="1827364"/>
            <a:ext cx="1807780" cy="555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财务、交易数据、债</a:t>
            </a:r>
            <a:r>
              <a:rPr lang="zh-CN" altLang="en-US" b="1">
                <a:solidFill>
                  <a:prstClr val="black"/>
                </a:solidFill>
              </a:rPr>
              <a:t>数据</a:t>
            </a:r>
            <a:r>
              <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券信息</a:t>
            </a:r>
            <a:endParaRPr lang="zh-CN" altLang="en-US" b="1">
              <a:solidFill>
                <a:schemeClr val="tx1"/>
              </a:solidFill>
              <a:latin typeface="Calibri" panose="020F0502020204030204"/>
              <a:ea typeface="宋体" panose="02010600030101010101" pitchFamily="2" charset="-122"/>
            </a:endParaRPr>
          </a:p>
        </p:txBody>
      </p:sp>
      <p:cxnSp>
        <p:nvCxnSpPr>
          <p:cNvPr id="33" name="直接连接符 32"/>
          <p:cNvCxnSpPr/>
          <p:nvPr/>
        </p:nvCxnSpPr>
        <p:spPr>
          <a:xfrm flipV="1">
            <a:off x="1206820" y="4868964"/>
            <a:ext cx="487510" cy="388039"/>
          </a:xfrm>
          <a:prstGeom prst="line">
            <a:avLst/>
          </a:prstGeom>
        </p:spPr>
        <p:style>
          <a:lnRef idx="2">
            <a:schemeClr val="accent1">
              <a:shade val="15000"/>
            </a:schemeClr>
          </a:lnRef>
          <a:fillRef idx="1">
            <a:schemeClr val="accent1"/>
          </a:fillRef>
          <a:effectRef idx="0">
            <a:schemeClr val="accent1"/>
          </a:effectRef>
          <a:fontRef idx="minor">
            <a:schemeClr val="lt1"/>
          </a:fontRef>
        </p:style>
      </p:cxnSp>
      <p:sp>
        <p:nvSpPr>
          <p:cNvPr id="35" name="矩形 34"/>
          <p:cNvSpPr/>
          <p:nvPr/>
        </p:nvSpPr>
        <p:spPr>
          <a:xfrm>
            <a:off x="213739" y="5258038"/>
            <a:ext cx="1807780" cy="555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zh-CN"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Web</a:t>
            </a:r>
            <a:r>
              <a:rPr lang="zh-CN" altLang="en-US" b="1">
                <a:solidFill>
                  <a:prstClr val="black"/>
                </a:solidFill>
                <a:latin typeface="Calibri" panose="020F0502020204030204"/>
                <a:ea typeface="宋体" panose="02010600030101010101" pitchFamily="2" charset="-122"/>
              </a:rPr>
              <a:t>、移动设别、桌面应用</a:t>
            </a:r>
            <a:endParaRPr lang="zh-CN" altLang="en-US" b="1">
              <a:solidFill>
                <a:schemeClr val="tx1"/>
              </a:solidFill>
              <a:latin typeface="Calibri" panose="020F0502020204030204"/>
              <a:ea typeface="宋体" panose="02010600030101010101" pitchFamily="2" charset="-122"/>
            </a:endParaRPr>
          </a:p>
        </p:txBody>
      </p:sp>
      <p:cxnSp>
        <p:nvCxnSpPr>
          <p:cNvPr id="36" name="直接连接符 35"/>
          <p:cNvCxnSpPr/>
          <p:nvPr/>
        </p:nvCxnSpPr>
        <p:spPr>
          <a:xfrm flipV="1">
            <a:off x="5176101" y="5719482"/>
            <a:ext cx="540294" cy="210632"/>
          </a:xfrm>
          <a:prstGeom prst="line">
            <a:avLst/>
          </a:prstGeom>
        </p:spPr>
        <p:style>
          <a:lnRef idx="2">
            <a:schemeClr val="accent1">
              <a:shade val="15000"/>
            </a:schemeClr>
          </a:lnRef>
          <a:fillRef idx="1">
            <a:schemeClr val="accent1"/>
          </a:fillRef>
          <a:effectRef idx="0">
            <a:schemeClr val="accent1"/>
          </a:effectRef>
          <a:fontRef idx="minor">
            <a:schemeClr val="lt1"/>
          </a:fontRef>
        </p:style>
      </p:cxnSp>
      <p:sp>
        <p:nvSpPr>
          <p:cNvPr id="38" name="矩形 37"/>
          <p:cNvSpPr/>
          <p:nvPr/>
        </p:nvSpPr>
        <p:spPr>
          <a:xfrm>
            <a:off x="5740448" y="5441576"/>
            <a:ext cx="1807780" cy="5558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风险评估</a:t>
            </a:r>
            <a:endParaRPr lang="zh-CN" altLang="en-US" b="1">
              <a:solidFill>
                <a:schemeClr val="tx1"/>
              </a:solidFill>
              <a:latin typeface="Calibri" panose="020F05020202040302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89" fill="hold"/>
                                        <p:tgtEl>
                                          <p:spTgt spid="2"/>
                                        </p:tgtEl>
                                      </p:cBhvr>
                                    </p:cmd>
                                  </p:childTnLst>
                                </p:cTn>
                              </p:par>
                              <p:par>
                                <p:cTn id="7" presetID="1" presetClass="mediacall" presetSubtype="0" fill="hold" nodeType="withEffect">
                                  <p:stCondLst>
                                    <p:cond delay="0"/>
                                  </p:stCondLst>
                                  <p:childTnLst>
                                    <p:cmd type="call" cmd="playFrom(0.0)">
                                      <p:cBhvr>
                                        <p:cTn id="8" dur="21140" fill="hold"/>
                                        <p:tgtEl>
                                          <p:spTgt spid="3"/>
                                        </p:tgtEl>
                                      </p:cBhvr>
                                    </p:cmd>
                                  </p:childTnLst>
                                </p:cTn>
                              </p:par>
                              <p:par>
                                <p:cTn id="9" presetID="1" presetClass="mediacall" presetSubtype="0" fill="hold" nodeType="withEffect">
                                  <p:stCondLst>
                                    <p:cond delay="0"/>
                                  </p:stCondLst>
                                  <p:childTnLst>
                                    <p:cmd type="call" cmd="playFrom(0.0)">
                                      <p:cBhvr>
                                        <p:cTn id="10" dur="7164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3300">
                <p:cTn id="11" repeatCount="indefinite" fill="remove" display="0">
                  <p:stCondLst>
                    <p:cond delay="indefinite"/>
                  </p:stCondLst>
                </p:cTn>
                <p:tgtEl>
                  <p:spTgt spid="2"/>
                </p:tgtEl>
              </p:cMediaNode>
            </p:video>
            <p:video>
              <p:cMediaNode vol="80000">
                <p:cTn id="12" repeatCount="indefinite" fill="remove"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repeatCount="indefinite" fill="remove" display="0">
                  <p:stCondLst>
                    <p:cond delay="indefinite"/>
                  </p:stCondLst>
                </p:cTn>
                <p:tgtEl>
                  <p:spTgt spid="26"/>
                </p:tgtEl>
              </p:cMediaNode>
            </p:video>
            <p:seq concurrent="1" nextAc="seek">
              <p:cTn id="19" restart="whenNotActive" fill="hold" evtFilter="cancelBubble" nodeType="interactiveSeq">
                <p:stCondLst>
                  <p:cond evt="onClick" delay="0">
                    <p:tgtEl>
                      <p:spTgt spid="2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97792" y="2197552"/>
            <a:ext cx="8396416" cy="1470025"/>
          </a:xfrm>
        </p:spPr>
        <p:txBody>
          <a:bodyPr/>
          <a:lstStyle/>
          <a:p>
            <a:r>
              <a:rPr lang="zh-CN" altLang="en-US" dirty="0">
                <a:solidFill>
                  <a:prstClr val="black"/>
                </a:solidFill>
                <a:cs typeface="+mn-cs"/>
              </a:rPr>
              <a:t>金融量化工具的介绍与对比</a:t>
            </a:r>
            <a:endParaRPr lang="zh-CN" altLang="en-US" dirty="0">
              <a:solidFill>
                <a:prstClr val="black"/>
              </a:solidFill>
              <a:cs typeface="+mn-cs"/>
            </a:endParaRPr>
          </a:p>
        </p:txBody>
      </p:sp>
      <p:sp>
        <p:nvSpPr>
          <p:cNvPr id="4" name="日期占位符 3"/>
          <p:cNvSpPr>
            <a:spLocks noGrp="1"/>
          </p:cNvSpPr>
          <p:nvPr>
            <p:ph type="dt" sz="half" idx="10"/>
          </p:nvPr>
        </p:nvSpPr>
        <p:spPr/>
        <p:txBody>
          <a:bodyPr/>
          <a:lstStyle/>
          <a:p>
            <a:fld id="{51B99F44-D88B-4372-8D36-67402455DAA2}"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a:xfrm>
            <a:off x="609600" y="1295122"/>
            <a:ext cx="10972800" cy="5141328"/>
          </a:xfrm>
        </p:spPr>
        <p:txBody>
          <a:bodyPr/>
          <a:lstStyle/>
          <a:p>
            <a:pPr marL="0" indent="0">
              <a:buNone/>
            </a:pPr>
            <a:br>
              <a:rPr lang="zh-CN" altLang="en-US" dirty="0"/>
            </a:br>
            <a:endParaRPr lang="zh-CN" altLang="en-US" dirty="0"/>
          </a:p>
        </p:txBody>
      </p:sp>
      <p:sp>
        <p:nvSpPr>
          <p:cNvPr id="2" name="日期占位符 1"/>
          <p:cNvSpPr>
            <a:spLocks noGrp="1"/>
          </p:cNvSpPr>
          <p:nvPr>
            <p:ph type="dt" sz="half" idx="10"/>
          </p:nvPr>
        </p:nvSpPr>
        <p:spPr/>
        <p:txBody>
          <a:bodyPr/>
          <a:lstStyle/>
          <a:p>
            <a:fld id="{50F51185-2B8B-42E6-A36D-52C805037D2D}"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6" name="对角圆角矩形 52"/>
          <p:cNvSpPr/>
          <p:nvPr>
            <p:custDataLst>
              <p:tags r:id="rId1"/>
            </p:custDataLst>
          </p:nvPr>
        </p:nvSpPr>
        <p:spPr>
          <a:xfrm>
            <a:off x="609595" y="1246682"/>
            <a:ext cx="10524566" cy="1131025"/>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45342" rIns="437317" bIns="160812"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rPr>
              <a:t>QuantLib</a:t>
            </a:r>
            <a:r>
              <a:rPr kumimoji="1" lang="zh-CN" altLang="en-US" sz="2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是金融量化分析计算的顶级计算与分析的免费、开源</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C++</a:t>
            </a:r>
            <a:r>
              <a:rPr kumimoji="1" lang="zh-CN" altLang="en-US" sz="2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库，旨在为量化金融计算提供一个统一的、综合的软件框架，能方便地用于计算许多金融模型和公式</a:t>
            </a:r>
            <a:r>
              <a:rPr kumimoji="1" lang="zh-CN" altLang="en-US" sz="2100" dirty="0">
                <a:solidFill>
                  <a:prstClr val="black"/>
                </a:solidFill>
                <a:latin typeface="宋体" panose="02010600030101010101" pitchFamily="2" charset="-122"/>
                <a:ea typeface="宋体" panose="02010600030101010101" pitchFamily="2" charset="-122"/>
              </a:rPr>
              <a:t>。</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endParaRPr>
          </a:p>
        </p:txBody>
      </p:sp>
      <p:sp>
        <p:nvSpPr>
          <p:cNvPr id="9" name="对角圆角矩形 5"/>
          <p:cNvSpPr/>
          <p:nvPr>
            <p:custDataLst>
              <p:tags r:id="rId2"/>
            </p:custDataLst>
          </p:nvPr>
        </p:nvSpPr>
        <p:spPr>
          <a:xfrm>
            <a:off x="609594" y="2642353"/>
            <a:ext cx="10524567" cy="1573294"/>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优势：</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作为开源的金融库，具有广泛的社区支持和贡献。</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内置了多种金融模型和算法，包括利率模型、期权定价模型等。</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语言编写，性能高效，适用于高性能计算和企业级应用开发。</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对角圆角矩形 15"/>
          <p:cNvSpPr/>
          <p:nvPr>
            <p:custDataLst>
              <p:tags r:id="rId3"/>
            </p:custDataLst>
          </p:nvPr>
        </p:nvSpPr>
        <p:spPr>
          <a:xfrm>
            <a:off x="609593" y="4409468"/>
            <a:ext cx="10524567" cy="1894298"/>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00298" tIns="53697" rIns="437317" bIns="152457" rtlCol="0" anchor="ct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1" lang="zh-CN" altLang="en-US" sz="21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劣势：</a:t>
            </a:r>
            <a:endPar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对于不熟悉</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或金融数学原理的用户，使用</a:t>
            </a:r>
            <a:r>
              <a:rPr kumimoji="1" lang="en-US" altLang="zh-CN" sz="21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rPr>
              <a:t>QuantLib</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需要更多时间学习。</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对于快速原型设计和数据分析而言不如</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Python</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等脚本语言灵活便捷。</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57175" marR="0" lvl="0" indent="-2571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虽然有其他语言绑定（如</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Python</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Java</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），但其核心仍然是</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，这意味着在非</a:t>
            </a:r>
            <a:r>
              <a:rPr kumimoji="1" lang="en-US" altLang="zh-CN"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a:t>
            </a:r>
            <a:r>
              <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环境中会损失一些性能，可能无法充分利用所有功能。</a:t>
            </a:r>
            <a:endParaRPr kumimoji="1" lang="zh-CN" altLang="en-US" sz="2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对角圆角矩形 53"/>
          <p:cNvSpPr/>
          <p:nvPr>
            <p:custDataLst>
              <p:tags r:id="rId4"/>
            </p:custDataLst>
          </p:nvPr>
        </p:nvSpPr>
        <p:spPr>
          <a:xfrm>
            <a:off x="609594" y="1271728"/>
            <a:ext cx="615804" cy="587610"/>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2" name="对角圆角矩形 6"/>
          <p:cNvSpPr/>
          <p:nvPr>
            <p:custDataLst>
              <p:tags r:id="rId5"/>
            </p:custDataLst>
          </p:nvPr>
        </p:nvSpPr>
        <p:spPr>
          <a:xfrm>
            <a:off x="609594" y="2637355"/>
            <a:ext cx="615804" cy="587610"/>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3" name="对角圆角矩形 16"/>
          <p:cNvSpPr/>
          <p:nvPr>
            <p:custDataLst>
              <p:tags r:id="rId6"/>
            </p:custDataLst>
          </p:nvPr>
        </p:nvSpPr>
        <p:spPr>
          <a:xfrm>
            <a:off x="609593" y="4409468"/>
            <a:ext cx="615804" cy="587610"/>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8" name="文本框 7"/>
          <p:cNvSpPr txBox="1"/>
          <p:nvPr/>
        </p:nvSpPr>
        <p:spPr>
          <a:xfrm>
            <a:off x="284009" y="601079"/>
            <a:ext cx="5103780" cy="523220"/>
          </a:xfrm>
          <a:prstGeom prst="rect">
            <a:avLst/>
          </a:prstGeom>
          <a:noFill/>
        </p:spPr>
        <p:txBody>
          <a:bodyPr wrap="square">
            <a:spAutoFit/>
          </a:bodyPr>
          <a:lstStyle/>
          <a:p>
            <a:r>
              <a:rPr lang="en-US" altLang="zh-CN" sz="2800" b="1">
                <a:latin typeface="Times New Roman" panose="02020603050405020304" pitchFamily="18" charset="0"/>
                <a:ea typeface="+mj-ea"/>
                <a:cs typeface="Times New Roman" panose="02020603050405020304" pitchFamily="18" charset="0"/>
              </a:rPr>
              <a:t>QuantLib</a:t>
            </a:r>
            <a:endParaRPr lang="en-US" altLang="zh-CN">
              <a:solidFill>
                <a:prstClr val="black"/>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2*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2*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00.xml><?xml version="1.0" encoding="utf-8"?>
<p:tagLst xmlns:p="http://schemas.openxmlformats.org/presentationml/2006/main">
  <p:tag name="KSO_WM_DIAGRAM_VERSION" val="3"/>
  <p:tag name="KSO_WM_DIAGRAM_COLOR_TRICK" val="2"/>
  <p:tag name="KSO_WM_DIAGRAM_COLOR_TEXT_CAN_REMOVE" val="n"/>
  <p:tag name="KSO_WM_UNIT_VALUE" val="92*96"/>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0924_3*l_h_x*1_4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2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2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2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2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4"/>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4_2*l_h_f*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4_2*l_h_a*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3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3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3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2*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3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4"/>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4_2*l_h_f*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24_2*l_h_a*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1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1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2*l_h_i*1_1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4_2*l_h_f*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Lst>
</file>

<file path=ppt/tags/tag1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4_2*l_h_a*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Lst>
</file>

<file path=ppt/tags/tag119.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2*l_h_x*1_1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2*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120.xml><?xml version="1.0" encoding="utf-8"?>
<p:tagLst xmlns:p="http://schemas.openxmlformats.org/presentationml/2006/main">
  <p:tag name="KSO_WM_DIAGRAM_VERSION" val="3"/>
  <p:tag name="KSO_WM_DIAGRAM_COLOR_TRICK" val="2"/>
  <p:tag name="KSO_WM_DIAGRAM_COLOR_TEXT_CAN_REMOVE" val="n"/>
  <p:tag name="KSO_WM_UNIT_VALUE" val="89*96"/>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0924_2*l_h_x*1_2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1.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0924_2*l_h_x*1_3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20.775006103515626,&quot;top&quot;:173.12480621337892,&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564_1*l_h_i*1_3_1"/>
  <p:tag name="KSO_WM_TEMPLATE_CATEGORY" val="diagram"/>
  <p:tag name="KSO_WM_TEMPLATE_INDEX" val="2023356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564_1*l_h_i*1_2_1"/>
  <p:tag name="KSO_WM_TEMPLATE_CATEGORY" val="diagram"/>
  <p:tag name="KSO_WM_TEMPLATE_INDEX" val="2023356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564_1*l_h_i*1_1_1"/>
  <p:tag name="KSO_WM_TEMPLATE_CATEGORY" val="diagram"/>
  <p:tag name="KSO_WM_TEMPLATE_INDEX" val="2023356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564_1*l_h_f*1_1_1"/>
  <p:tag name="KSO_WM_TEMPLATE_CATEGORY" val="diagram"/>
  <p:tag name="KSO_WM_TEMPLATE_INDEX" val="20233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 name="KSO_WM_UNIT_TEXT_FILL_FORE_SCHEMECOLOR_INDEX" val="1"/>
  <p:tag name="KSO_WM_UNIT_TEXT_FILL_TYPE" val="1"/>
  <p:tag name="KSO_WM_DIAGRAM_USE_COLOR_VALUE" val="{&quot;color_scheme&quot;:1,&quot;color_type&quot;:1,&quot;theme_color_indexes&quot;:[]}"/>
</p:tagLst>
</file>

<file path=ppt/tags/tag1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564_1*l_h_f*1_3_1"/>
  <p:tag name="KSO_WM_TEMPLATE_CATEGORY" val="diagram"/>
  <p:tag name="KSO_WM_TEMPLATE_INDEX" val="20233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 name="KSO_WM_UNIT_TEXT_FILL_FORE_SCHEMECOLOR_INDEX" val="1"/>
  <p:tag name="KSO_WM_UNIT_TEXT_FILL_TYPE" val="1"/>
  <p:tag name="KSO_WM_DIAGRAM_USE_COLOR_VALUE" val="{&quot;color_scheme&quot;:1,&quot;color_type&quot;:1,&quot;theme_color_indexes&quot;:[]}"/>
</p:tagLst>
</file>

<file path=ppt/tags/tag1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564_1*l_h_f*1_2_1"/>
  <p:tag name="KSO_WM_TEMPLATE_CATEGORY" val="diagram"/>
  <p:tag name="KSO_WM_TEMPLATE_INDEX" val="20233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 name="KSO_WM_UNIT_TEXT_FILL_FORE_SCHEMECOLOR_INDEX" val="1"/>
  <p:tag name="KSO_WM_UNIT_TEXT_FILL_TYPE" val="1"/>
  <p:tag name="KSO_WM_DIAGRAM_USE_COLOR_VALUE" val="{&quot;color_scheme&quot;:1,&quot;color_type&quot;:1,&quot;theme_color_indexes&quot;:[]}"/>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564_1*l_h_i*1_2_2"/>
  <p:tag name="KSO_WM_TEMPLATE_CATEGORY" val="diagram"/>
  <p:tag name="KSO_WM_TEMPLATE_INDEX" val="20233564"/>
  <p:tag name="KSO_WM_UNIT_LAYERLEVEL" val="1_1_1"/>
  <p:tag name="KSO_WM_TAG_VERSION" val="3.0"/>
  <p:tag name="KSO_WM_BEAUTIFY_FLAG" val="#wm#"/>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13,&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DIAGRAM_USE_COLOR_VALUE" val="{&quot;color_scheme&quot;:1,&quot;color_type&quot;:1,&quot;theme_color_indexes&quot;:[]}"/>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564_1*l_h_i*1_3_2"/>
  <p:tag name="KSO_WM_TEMPLATE_CATEGORY" val="diagram"/>
  <p:tag name="KSO_WM_TEMPLATE_INDEX" val="20233564"/>
  <p:tag name="KSO_WM_UNIT_LAYERLEVEL" val="1_1_1"/>
  <p:tag name="KSO_WM_TAG_VERSION" val="3.0"/>
  <p:tag name="KSO_WM_BEAUTIFY_FLAG" val="#wm#"/>
  <p:tag name="KSO_WM_DIAGRAM_MAX_ITEMCNT" val="3"/>
  <p:tag name="KSO_WM_DIAGRAM_MIN_ITEMCNT" val="3"/>
  <p:tag name="KSO_WM_DIAGRAM_VIRTUALLY_FRAME" val="{&quot;height&quot;:348.15,&quot;left&quot;:166.72503631832097,&quot;top&quot;:119.4,&quot;width&quot;:586.7000061035156}"/>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13,&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DIAGRAM_USE_COLOR_VALUE" val="{&quot;color_scheme&quot;:1,&quot;color_type&quot;:1,&quot;theme_color_indexes&quot;:[]}"/>
</p:tagLst>
</file>

<file path=ppt/tags/tag1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2*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3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2.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2_1"/>
  <p:tag name="KSO_WM_UNIT_ID" val="diagram20231320_2*l_h_f*1_2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6"/>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2*l_h_i*1_2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34.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3_1"/>
  <p:tag name="KSO_WM_UNIT_ID" val="diagram20231320_2*l_h_f*1_3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7"/>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2*l_h_i*1_3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2*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6"/>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6"/>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7"/>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7"/>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8"/>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8"/>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9"/>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9"/>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0"/>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0"/>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2*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2*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2*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2*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2*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2*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2*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6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2*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2*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2*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25"/>
  <p:tag name="KSO_WM_DIAGRAM_USE_COLOR_VALUE" val="{&quot;color_scheme&quot;:1,&quot;color_type&quot;:1,&quot;theme_color_indexes&quot;:[]}"/>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2*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2*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2*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25"/>
  <p:tag name="KSO_WM_DIAGRAM_USE_COLOR_VALUE" val="{&quot;color_scheme&quot;:1,&quot;color_type&quot;:1,&quot;theme_color_indexes&quot;:[]}"/>
</p:tagLst>
</file>

<file path=ppt/tags/tag1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2*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2*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25"/>
  <p:tag name="KSO_WM_DIAGRAM_USE_COLOR_VALUE" val="{&quot;color_scheme&quot;:1,&quot;color_type&quot;:1,&quot;theme_color_indexes&quot;:[]}"/>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2*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6"/>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6"/>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7"/>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7"/>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8"/>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8"/>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9"/>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9"/>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0"/>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0"/>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2*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9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2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4*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2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4*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31_4*l_h_f*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20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31_4*l_h_a*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2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860.8749606299212}"/>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8_2*l_h_f*1_1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1_2"/>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1_2"/>
  <p:tag name="KSO_WM_UNIT_FILL_FORE_SCHEMECOLOR_INDEX" val="5"/>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5,&quot;colorType&quot;:1,&quot;foreColorIndex&quot;:5,&quot;pos&quot;:1,&quot;transparency&quot;:0},{&quot;brightness&quot;:0.20000000298023224,&quot;colorType&quot;:1,&quot;foreColorIndex&quot;:5,&quot;pos&quot;:0.23000000417232513,&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1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1_1"/>
  <p:tag name="KSO_WM_UNIT_FILL_FORE_SCHEMECOLOR_INDEX" val="5"/>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8_2*l_h_x*1_2_3"/>
  <p:tag name="KSO_WM_TEMPLATE_CATEGORY" val="diagram"/>
  <p:tag name="KSO_WM_TEMPLATE_INDEX" val="20230928"/>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x"/>
  <p:tag name="KSO_WM_UNIT_INDEX" val="1_2_3"/>
  <p:tag name="KSO_WM_UNIT_VALUE" val="120*124"/>
  <p:tag name="KSO_WM_UNIT_FILL_FORE_SCHEMECOLOR_INDEX" val="6"/>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quot;colorType&quot;:1,&quot;foreColorIndex&quot;:6,&quot;pos&quot;:0,&quot;transparency&quot;:0},{&quot;brightness&quot;:0.4000000059604645,&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2_2"/>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2_2"/>
  <p:tag name="KSO_WM_UNIT_FILL_FORE_SCHEMECOLOR_INDEX" val="6"/>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5,&quot;colorType&quot;:1,&quot;foreColorIndex&quot;:6,&quot;pos&quot;:1,&quot;transparency&quot;:0},{&quot;brightness&quot;:0.20000000298023224,&quot;colorType&quot;:1,&quot;foreColorIndex&quot;:6,&quot;pos&quot;:0.2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2*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2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2_1"/>
  <p:tag name="KSO_WM_UNIT_FILL_FORE_SCHEMECOLOR_INDEX" val="6"/>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20000000298023224,&quot;colorType&quot;:1,&quot;foreColorIndex&quot;:6,&quot;pos&quot;:0.699999988079071,&quot;transparency&quot;:0},{&quot;brightness&quot;:0.800000011920929,&quot;colorType&quot;:1,&quot;foreColorIndex&quot;:5,&quot;pos&quot;:0,&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8_2*l_h_x*1_3_3"/>
  <p:tag name="KSO_WM_TEMPLATE_CATEGORY" val="diagram"/>
  <p:tag name="KSO_WM_TEMPLATE_INDEX" val="20230928"/>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x"/>
  <p:tag name="KSO_WM_UNIT_INDEX" val="1_3_3"/>
  <p:tag name="KSO_WM_UNIT_VALUE" val="113*113"/>
  <p:tag name="KSO_WM_UNIT_FILL_FORE_SCHEMECOLOR_INDEX" val="7"/>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quot;colorType&quot;:1,&quot;foreColorIndex&quot;:7,&quot;pos&quot;:0,&quot;transparency&quot;:0},{&quot;brightness&quot;:0.4000000059604645,&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3_2"/>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3_2"/>
  <p:tag name="KSO_WM_UNIT_FILL_FORE_SCHEMECOLOR_INDEX" val="7"/>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5,&quot;colorType&quot;:1,&quot;foreColorIndex&quot;:7,&quot;pos&quot;:1,&quot;transparency&quot;:0},{&quot;brightness&quot;:0.20000000298023224,&quot;colorType&quot;:1,&quot;foreColorIndex&quot;:7,&quot;pos&quot;:0.2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8_2*l_h_i*1_3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3_1"/>
  <p:tag name="KSO_WM_UNIT_FILL_FORE_SCHEMECOLOR_INDEX" val="7"/>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gradient&quot;:[{&quot;brightness&quot;:0.20000000298023224,&quot;colorType&quot;:1,&quot;foreColorIndex&quot;:7,&quot;pos&quot;:0.699999988079071,&quot;transparency&quot;:0},{&quot;brightness&quot;:0.800000011920929,&quot;colorType&quot;:1,&quot;foreColorIndex&quot;:5,&quot;pos&quot;:0,&quot;transparency&quot;:0},{&quot;brightness&quot;:0,&quot;colorType&quot;:1,&quot;foreColorIndex&quot;:7,&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8_2*l_h_f*1_2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8_2*l_h_f*1_3_1"/>
  <p:tag name="KSO_WM_TEMPLATE_CATEGORY" val="diagram"/>
  <p:tag name="KSO_WM_TEMPLATE_INDEX" val="20230928"/>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6.xml><?xml version="1.0" encoding="utf-8"?>
<p:tagLst xmlns:p="http://schemas.openxmlformats.org/presentationml/2006/main">
  <p:tag name="KSO_WM_DIAGRAM_VERSION" val="3"/>
  <p:tag name="KSO_WM_DIAGRAM_COLOR_TRICK" val="4"/>
  <p:tag name="KSO_WM_DIAGRAM_COLOR_TEXT_CAN_REMOVE" val="n"/>
  <p:tag name="KSO_WM_UNIT_VALUE" val="115*97"/>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8_2*l_h_x*1_1_1"/>
  <p:tag name="KSO_WM_TEMPLATE_CATEGORY" val="diagram"/>
  <p:tag name="KSO_WM_TEMPLATE_INDEX" val="20230928"/>
  <p:tag name="KSO_WM_UNIT_LAYERLEVEL" val="1_1_1"/>
  <p:tag name="KSO_WM_TAG_VERSION" val="3.0"/>
  <p:tag name="KSO_WM_BEAUTIFY_FLAG" val="#wm#"/>
  <p:tag name="KSO_WM_DIAGRAM_MAX_ITEMCNT" val="6"/>
  <p:tag name="KSO_WM_DIAGRAM_MIN_ITEMCNT" val="2"/>
  <p:tag name="KSO_WM_DIAGRAM_VIRTUALLY_FRAME" val="{&quot;height&quot;:277.8999938964844,&quot;left&quot;:60.950006103515626,&quot;top&quot;:189.82500305175782,&quot;width&quot;:842.79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1*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1*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1*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25"/>
  <p:tag name="KSO_WM_DIAGRAM_USE_COLOR_VALUE" val="{&quot;color_scheme&quot;:1,&quot;color_type&quot;:1,&quot;theme_color_indexes&quot;:[]}"/>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2*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2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1*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1*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1*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27.2432283464567,&quot;left&quot;:443.0750393700788,&quot;top&quot;:110.70677165354331,&quot;width&quot;:488.42496062992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25"/>
  <p:tag name="KSO_WM_DIAGRAM_USE_COLOR_VALUE" val="{&quot;color_scheme&quot;:1,&quot;color_type&quot;:1,&quot;theme_color_indexes&quot;:[]}"/>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 name="KSO_WM_DIAGRAM_VIRTUALLY_FRAME" val="{&quot;height&quot;:313.5,&quot;left&quot;:345.4,&quot;top&quot;:172.85,&quot;width&quot;:571}"/>
</p:tagLst>
</file>

<file path=ppt/tags/tag237.xml><?xml version="1.0" encoding="utf-8"?>
<p:tagLst xmlns:p="http://schemas.openxmlformats.org/presentationml/2006/main">
  <p:tag name="KSO_WM_BEAUTIFY_FLAG" val=""/>
  <p:tag name="KSO_WM_DIAGRAM_VIRTUALLY_FRAME" val="{&quot;height&quot;:313.5,&quot;left&quot;:345.4,&quot;top&quot;:172.85,&quot;width&quot;:571}"/>
</p:tagLst>
</file>

<file path=ppt/tags/tag238.xml><?xml version="1.0" encoding="utf-8"?>
<p:tagLst xmlns:p="http://schemas.openxmlformats.org/presentationml/2006/main">
  <p:tag name="KSO_WM_BEAUTIFY_FLAG" val=""/>
  <p:tag name="KSO_WM_DIAGRAM_VIRTUALLY_FRAME" val="{&quot;height&quot;:313.5,&quot;left&quot;:345.4,&quot;top&quot;:172.85,&quot;width&quot;:571}"/>
</p:tagLst>
</file>

<file path=ppt/tags/tag239.xml><?xml version="1.0" encoding="utf-8"?>
<p:tagLst xmlns:p="http://schemas.openxmlformats.org/presentationml/2006/main">
  <p:tag name="KSO_WM_BEAUTIFY_FLAG" val=""/>
  <p:tag name="KSO_WM_DIAGRAM_VIRTUALLY_FRAME" val="{&quot;height&quot;:313.5,&quot;left&quot;:345.4,&quot;top&quot;:172.85,&quot;width&quot;:57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2*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240.xml><?xml version="1.0" encoding="utf-8"?>
<p:tagLst xmlns:p="http://schemas.openxmlformats.org/presentationml/2006/main">
  <p:tag name="KSO_WM_BEAUTIFY_FLAG" val=""/>
  <p:tag name="KSO_WM_DIAGRAM_VIRTUALLY_FRAME" val="{&quot;height&quot;:313.5,&quot;left&quot;:345.4,&quot;top&quot;:172.85,&quot;width&quot;:571}"/>
</p:tagLst>
</file>

<file path=ppt/tags/tag241.xml><?xml version="1.0" encoding="utf-8"?>
<p:tagLst xmlns:p="http://schemas.openxmlformats.org/presentationml/2006/main">
  <p:tag name="KSO_WM_BEAUTIFY_FLAG" val=""/>
  <p:tag name="KSO_WM_DIAGRAM_VIRTUALLY_FRAME" val="{&quot;height&quot;:313.5,&quot;left&quot;:345.4,&quot;top&quot;:172.85,&quot;width&quot;:571}"/>
</p:tagLst>
</file>

<file path=ppt/tags/tag242.xml><?xml version="1.0" encoding="utf-8"?>
<p:tagLst xmlns:p="http://schemas.openxmlformats.org/presentationml/2006/main">
  <p:tag name="KSO_WM_DIAGRAM_VIRTUALLY_FRAME" val="{&quot;height&quot;:313.5,&quot;left&quot;:345.4,&quot;top&quot;:172.85,&quot;width&quot;:571}"/>
</p:tagLst>
</file>

<file path=ppt/tags/tag243.xml><?xml version="1.0" encoding="utf-8"?>
<p:tagLst xmlns:p="http://schemas.openxmlformats.org/presentationml/2006/main">
  <p:tag name="KSO_WM_DIAGRAM_VIRTUALLY_FRAME" val="{&quot;height&quot;:313.5,&quot;left&quot;:345.4,&quot;top&quot;:172.85,&quot;width&quot;:571}"/>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6"/>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6"/>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2*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7"/>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7"/>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8"/>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8"/>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9"/>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9"/>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0"/>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0"/>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3"/>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4"/>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2*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2*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1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2*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3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2*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h_i*1_2_3"/>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2*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2*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2*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2*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2*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817322834645,&quot;left&quot;:81.47503937007875,&quot;top&quot;:108.87503937007872,&quot;width&quot;:797.06897637795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commondata" val="eyJoZGlkIjoiZDgxYzQ3ZTU5YTQ3OTRiMjgzNzlhNGQxYzZjOWFiNDEifQ=="/>
</p:tagLst>
</file>

<file path=ppt/tags/tag55.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2_1"/>
  <p:tag name="KSO_WM_UNIT_ID" val="diagram20231320_2*l_h_f*1_2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6"/>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5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2*l_h_i*1_2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3_1"/>
  <p:tag name="KSO_WM_UNIT_ID" val="diagram20231320_2*l_h_f*1_3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7"/>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2*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2*l_h_i*1_3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61.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2_1"/>
  <p:tag name="KSO_WM_UNIT_ID" val="diagram20231320_2*l_h_f*1_2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6"/>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2*l_h_i*1_2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63.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5.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3_1"/>
  <p:tag name="KSO_WM_UNIT_ID" val="diagram20231320_2*l_h_f*1_3_1"/>
  <p:tag name="KSO_WM_TEMPLATE_CATEGORY" val="diagram"/>
  <p:tag name="KSO_WM_UNIT_LAYERLEVEL" val="1_1_1"/>
  <p:tag name="KSO_WM_BEAUTIFY_FLAG" val="#wm#"/>
  <p:tag name="KSO_WM_DIAGRAM_COLOR_TEXT_CAN_REMOVE" val="n"/>
  <p:tag name="KSO_WM_DIAGRAM_MAX_ITEMCNT" val="6"/>
  <p:tag name="KSO_WM_DIAGRAM_VIRTUALLY_FRAME" val="{&quot;height&quot;:307.5999877929687,&quot;left&quot;:140.79554913378144,&quot;top&quot;:127.94244704839753,&quot;width&quot;:728.2529174804688}"/>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7"/>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2*l_h_i*1_3_2"/>
  <p:tag name="KSO_WM_TEMPLATE_CATEGORY" val="diagram"/>
  <p:tag name="KSO_WM_TEMPLATE_INDEX" val="2023132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07.5999877929687,&quot;left&quot;:140.79554913378144,&quot;top&quot;:127.94244704839753,&quot;width&quot;:728.2529174804688}"/>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99_2*l_h_i*1_1_1"/>
  <p:tag name="KSO_WM_TEMPLATE_CATEGORY" val="diagram"/>
  <p:tag name="KSO_WM_TEMPLATE_INDEX" val="2023109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9_2*l_h_i*1_1_2"/>
  <p:tag name="KSO_WM_TEMPLATE_CATEGORY" val="diagram"/>
  <p:tag name="KSO_WM_TEMPLATE_INDEX" val="2023109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99_2*l_h_i*1_2_1"/>
  <p:tag name="KSO_WM_TEMPLATE_CATEGORY" val="diagram"/>
  <p:tag name="KSO_WM_TEMPLATE_INDEX" val="2023109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2*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VALUE" val="36"/>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9_2*l_h_i*1_2_2"/>
  <p:tag name="KSO_WM_TEMPLATE_CATEGORY" val="diagram"/>
  <p:tag name="KSO_WM_TEMPLATE_INDEX" val="2023109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99_2*l_h_i*1_3_1"/>
  <p:tag name="KSO_WM_TEMPLATE_CATEGORY" val="diagram"/>
  <p:tag name="KSO_WM_TEMPLATE_INDEX" val="2023109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9_2*l_h_i*1_3_2"/>
  <p:tag name="KSO_WM_TEMPLATE_CATEGORY" val="diagram"/>
  <p:tag name="KSO_WM_TEMPLATE_INDEX" val="2023109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UNIT_LINE_FORE_SCHEMECOLOR_INDEX" val="5"/>
  <p:tag name="KSO_WM_DIAGRAM_MAX_ITEMCNT" val="6"/>
  <p:tag name="KSO_WM_DIAGRAM_MIN_ITEMCNT" val="2"/>
  <p:tag name="KSO_WM_DIAGRAM_VIRTUALLY_FRAME" val="{&quot;height&quot;:349.75000000000006,&quot;left&quot;:-9.924960629921225,&quot;top&quot;:95.15003937007873,&quot;width&quot;:826.6249606299212}"/>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4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4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4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4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4"/>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24_3*l_h_f*1_4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 name="KSO_WM_DIAGRAM_USE_COLOR_VALUE" val="{&quot;color_scheme&quot;:1,&quot;color_type&quot;:1,&quot;theme_color_indexes&quot;:[]}"/>
</p:tagLst>
</file>

<file path=ppt/tags/tag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24_3*l_h_a*1_4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DIAGRAM_USE_COLOR_VALUE" val="{&quot;color_scheme&quot;:1,&quot;color_type&quot;:1,&quot;theme_color_indexes&quot;:[]}"/>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2*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10000000149011612,&quot;colorType&quot;:1,&quot;foreColorIndex&quot;:8,&quot;pos&quot;:0,&quot;transparency&quot;:0},{&quot;brightness&quot;:0,&quot;colorType&quot;:1,&quot;foreColorIndex&quot;:8,&quot;pos&quot;:1,&quot;transparency&quot;:0}],&quot;type&quot;:3},&quot;glow&quot;:{&quot;colorType&quot;:0},&quot;line&quot;:{&quot;type&quot;:0},&quot;shadow&quot;:{&quot;brightness&quot;:0.800000011920929,&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2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4"/>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4_3*l_h_f*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 name="KSO_WM_DIAGRAM_USE_COLOR_VALUE" val="{&quot;color_scheme&quot;:1,&quot;color_type&quot;:1,&quot;theme_color_indexes&quot;:[]}"/>
</p:tagLst>
</file>

<file path=ppt/tags/tag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4_3*l_h_a*1_2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DIAGRAM_USE_COLOR_VALUE" val="{&quot;color_scheme&quot;:1,&quot;color_type&quot;:1,&quot;theme_color_indexes&quot;:[]}"/>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3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4"/>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4_3*l_h_f*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 name="KSO_WM_DIAGRAM_USE_COLOR_VALUE" val="{&quot;color_scheme&quot;:1,&quot;color_type&quot;:1,&quot;theme_color_indexes&quot;:[]}"/>
</p:tagLst>
</file>

<file path=ppt/tags/tag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2*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97.90000000000003,&quot;left&quot;:66.86457028366449,&quot;top&quot;:124.50484251968506,&quot;width&quot;:796.6999145507814}"/>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此输入你的智能图形项正文，文字是您思想的提炼，请尽量言简意赅的阐述观点"/>
  <p:tag name="KSO_WM_DIAGRAM_USE_COLOR_VALUE" val="{&quot;color_scheme&quot;:1,&quot;color_type&quot;:1,&quot;theme_color_indexes&quot;:[]}"/>
</p:tagLst>
</file>

<file path=ppt/tags/tag9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24_3*l_h_a*1_3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DIAGRAM_USE_COLOR_VALUE" val="{&quot;color_scheme&quot;:1,&quot;color_type&quot;:1,&quot;theme_color_indexes&quot;:[]}"/>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2"/>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1"/>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3"/>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4_3*l_h_i*1_1_4"/>
  <p:tag name="KSO_WM_TEMPLATE_CATEGORY" val="diagram"/>
  <p:tag name="KSO_WM_TEMPLATE_INDEX" val="20230924"/>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solidLine&quot;:{&quot;brightness&quot;:0,&quot;colorType&quot;:2,&quot;rgb&quot;:&quot;#ffffff&quot;,&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4_3*l_h_f*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PRESET_TEXT" val="单击输入你的智能图形项正文"/>
  <p:tag name="KSO_WM_DIAGRAM_USE_COLOR_VALUE" val="{&quot;color_scheme&quot;:1,&quot;color_type&quot;:1,&quot;theme_color_indexes&quot;:[]}"/>
</p:tagLst>
</file>

<file path=ppt/tags/tag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4_3*l_h_a*1_1_1"/>
  <p:tag name="KSO_WM_TEMPLATE_CATEGORY" val="diagram"/>
  <p:tag name="KSO_WM_TEMPLATE_INDEX" val="20230924"/>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DIAGRAM_USE_COLOR_VALUE" val="{&quot;color_scheme&quot;:1,&quot;color_type&quot;:1,&quot;theme_color_indexes&quot;:[]}"/>
</p:tagLst>
</file>

<file path=ppt/tags/tag97.xml><?xml version="1.0" encoding="utf-8"?>
<p:tagLst xmlns:p="http://schemas.openxmlformats.org/presentationml/2006/main">
  <p:tag name="KSO_WM_DIAGRAM_VERSION" val="3"/>
  <p:tag name="KSO_WM_DIAGRAM_COLOR_TRICK" val="2"/>
  <p:tag name="KSO_WM_DIAGRAM_COLOR_TEXT_CAN_REMOVE" val="n"/>
  <p:tag name="KSO_WM_UNIT_VALUE" val="89*96"/>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0924_3*l_h_x*1_2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8.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24_3*l_h_x*1_1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9.xml><?xml version="1.0" encoding="utf-8"?>
<p:tagLst xmlns:p="http://schemas.openxmlformats.org/presentationml/2006/main">
  <p:tag name="KSO_WM_DIAGRAM_VERSION" val="3"/>
  <p:tag name="KSO_WM_DIAGRAM_COLOR_TRICK" val="2"/>
  <p:tag name="KSO_WM_DIAGRAM_COLOR_TEXT_CAN_REMOVE" val="n"/>
  <p:tag name="KSO_WM_UNIT_VALUE" val="96*96"/>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0924_3*l_h_x*1_3_1"/>
  <p:tag name="KSO_WM_TEMPLATE_CATEGORY" val="diagram"/>
  <p:tag name="KSO_WM_TEMPLATE_INDEX" val="20230924"/>
  <p:tag name="KSO_WM_UNIT_LAYERLEVEL" val="1_1_1"/>
  <p:tag name="KSO_WM_TAG_VERSION" val="3.0"/>
  <p:tag name="KSO_WM_BEAUTIFY_FLAG" val="#wm#"/>
  <p:tag name="KSO_WM_DIAGRAM_MAX_ITEMCNT" val="6"/>
  <p:tag name="KSO_WM_DIAGRAM_MIN_ITEMCNT" val="2"/>
  <p:tag name="KSO_WM_DIAGRAM_VIRTUALLY_FRAME" val="{&quot;height&quot;:246.6003875732422,&quot;left&quot;:32.875006103515624,&quot;top&quot;:150.4748062133789,&quot;width&quot;:894.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heme/theme1.xml><?xml version="1.0" encoding="utf-8"?>
<a:theme xmlns:a="http://schemas.openxmlformats.org/drawingml/2006/main" name="主题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dk1"/>
        </a:lnRef>
        <a:fillRef idx="0">
          <a:schemeClr val="dk1"/>
        </a:fillRef>
        <a:effectRef idx="0">
          <a:schemeClr val="dk1"/>
        </a:effectRef>
        <a:fontRef idx="minor">
          <a:schemeClr val="tx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6177</Words>
  <Application>WPS 演示</Application>
  <PresentationFormat>宽屏</PresentationFormat>
  <Paragraphs>912</Paragraphs>
  <Slides>50</Slides>
  <Notes>7</Notes>
  <HiddenSlides>0</HiddenSlides>
  <MMClips>3</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50</vt:i4>
      </vt:variant>
    </vt:vector>
  </HeadingPairs>
  <TitlesOfParts>
    <vt:vector size="80" baseType="lpstr">
      <vt:lpstr>Arial</vt:lpstr>
      <vt:lpstr>宋体</vt:lpstr>
      <vt:lpstr>Wingdings</vt:lpstr>
      <vt:lpstr>Calibri</vt:lpstr>
      <vt:lpstr>黑体</vt:lpstr>
      <vt:lpstr>Times New Roman</vt:lpstr>
      <vt:lpstr>Calibri</vt:lpstr>
      <vt:lpstr>Söhne</vt:lpstr>
      <vt:lpstr>Segoe Print</vt:lpstr>
      <vt:lpstr>PT Sans</vt:lpstr>
      <vt:lpstr>微软雅黑</vt:lpstr>
      <vt:lpstr>Arial Unicode MS</vt:lpstr>
      <vt:lpstr>Cambria</vt:lpstr>
      <vt:lpstr>等线</vt:lpstr>
      <vt:lpstr>楷体</vt:lpstr>
      <vt:lpstr>+中文正文</vt:lpstr>
      <vt:lpstr>-apple-system</vt:lpstr>
      <vt:lpstr>Wingdings 3</vt:lpstr>
      <vt:lpstr>Symbol</vt:lpstr>
      <vt:lpstr>Gill Sans MT</vt:lpstr>
      <vt:lpstr>Arial Rounded MT Bold</vt:lpstr>
      <vt:lpstr>Wingdings</vt:lpstr>
      <vt:lpstr>Alibaba PuHuiTi R</vt:lpstr>
      <vt:lpstr>儷宋 Pro</vt:lpstr>
      <vt:lpstr>Palatino</vt:lpstr>
      <vt:lpstr>MS PGothic</vt:lpstr>
      <vt:lpstr>华文中宋</vt:lpstr>
      <vt:lpstr>Webdings</vt:lpstr>
      <vt:lpstr>Palatino Linotype</vt:lpstr>
      <vt:lpstr>主题2</vt:lpstr>
      <vt:lpstr>计算智能与金融</vt:lpstr>
      <vt:lpstr>目录</vt:lpstr>
      <vt:lpstr>金融市场</vt:lpstr>
      <vt:lpstr>PowerPoint 演示文稿</vt:lpstr>
      <vt:lpstr>PowerPoint 演示文稿</vt:lpstr>
      <vt:lpstr>PowerPoint 演示文稿</vt:lpstr>
      <vt:lpstr>PowerPoint 演示文稿</vt:lpstr>
      <vt:lpstr>金融量化工具的介绍与对比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金融计算的挑战与未来</vt:lpstr>
      <vt:lpstr>金融市场的交易量是巨大的</vt:lpstr>
      <vt:lpstr>单次交易需要进行大量的计算</vt:lpstr>
      <vt:lpstr>金融市场的计算量是不均衡的</vt:lpstr>
      <vt:lpstr>金融市场存在多种支付模式，是异构的</vt:lpstr>
      <vt:lpstr>金融交易的场景对实时通信提出了新要求</vt:lpstr>
      <vt:lpstr>金融交易的场景对计算资源提出了新要求</vt:lpstr>
      <vt:lpstr>计算金融的解决思路</vt:lpstr>
      <vt:lpstr>低延迟通信</vt:lpstr>
      <vt:lpstr>低延迟通信</vt:lpstr>
      <vt:lpstr>分布式计算</vt:lpstr>
      <vt:lpstr>数据压缩与优化</vt:lpstr>
      <vt:lpstr>冗余和容错机制</vt:lpstr>
      <vt:lpstr>高性能硬件和软件优化</vt:lpstr>
      <vt:lpstr>大模型的冲击</vt:lpstr>
      <vt:lpstr>产业数字化与数字产业化大背景</vt:lpstr>
      <vt:lpstr>大模型介绍</vt:lpstr>
      <vt:lpstr>大模型特点</vt:lpstr>
      <vt:lpstr>大模型对金融的行业的冲击</vt:lpstr>
      <vt:lpstr>图计算在金融领域的应用</vt:lpstr>
      <vt:lpstr>金融风控是金融数据分析的重要领域</vt:lpstr>
      <vt:lpstr>图模型在金融领域的适用性</vt:lpstr>
      <vt:lpstr>金融领域中图计算场景</vt:lpstr>
      <vt:lpstr>构图思路</vt:lpstr>
      <vt:lpstr>支付实时风控</vt:lpstr>
      <vt:lpstr>犯罪团伙挖掘</vt:lpstr>
      <vt:lpstr>识别虚假套现</vt:lpstr>
      <vt:lpstr>已形成较完备的图处理软硬件技术体系</vt:lpstr>
      <vt:lpstr>支撑电商图用户行为分析场景</vt:lpstr>
      <vt:lpstr>支撑电商图用户行为分析场景</vt:lpstr>
      <vt:lpstr>支撑金融医保图反欺诈检测场景</vt:lpstr>
      <vt:lpstr>支撑金融医保图反欺诈检测场景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华中科技大学计算机学科英才计划</dc:title>
  <dc:creator>家豪 徐</dc:creator>
  <cp:lastModifiedBy>Akiyama Madoka</cp:lastModifiedBy>
  <cp:revision>21</cp:revision>
  <dcterms:created xsi:type="dcterms:W3CDTF">2024-03-11T01:34:00Z</dcterms:created>
  <dcterms:modified xsi:type="dcterms:W3CDTF">2024-03-13T09:48:53Z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2C40366C9F604A0195C0EA9504E57618_12</vt:lpwstr>
  </property>
  <property fmtid="{D5CDD505-2E9C-101B-9397-08002B2CF9AE}" pid="3" name="KSOProductBuildVer">
    <vt:lpwstr>2052-12.1.0.16388</vt:lpwstr>
  </property>
</Properties>
</file>